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380" r:id="rId3"/>
    <p:sldId id="268" r:id="rId4"/>
    <p:sldId id="277" r:id="rId5"/>
    <p:sldId id="259" r:id="rId6"/>
    <p:sldId id="260" r:id="rId7"/>
    <p:sldId id="265" r:id="rId8"/>
    <p:sldId id="279" r:id="rId9"/>
    <p:sldId id="272" r:id="rId10"/>
    <p:sldId id="274" r:id="rId11"/>
    <p:sldId id="261" r:id="rId12"/>
    <p:sldId id="262" r:id="rId13"/>
    <p:sldId id="273" r:id="rId14"/>
    <p:sldId id="266" r:id="rId15"/>
    <p:sldId id="263" r:id="rId16"/>
    <p:sldId id="280" r:id="rId17"/>
    <p:sldId id="328" r:id="rId18"/>
    <p:sldId id="345" r:id="rId19"/>
    <p:sldId id="375" r:id="rId20"/>
    <p:sldId id="374" r:id="rId21"/>
    <p:sldId id="331" r:id="rId22"/>
    <p:sldId id="377" r:id="rId23"/>
    <p:sldId id="330" r:id="rId24"/>
    <p:sldId id="378" r:id="rId25"/>
    <p:sldId id="329" r:id="rId26"/>
    <p:sldId id="336" r:id="rId27"/>
    <p:sldId id="337" r:id="rId28"/>
    <p:sldId id="335" r:id="rId29"/>
    <p:sldId id="334" r:id="rId30"/>
    <p:sldId id="338" r:id="rId31"/>
    <p:sldId id="339" r:id="rId32"/>
    <p:sldId id="342" r:id="rId33"/>
    <p:sldId id="376" r:id="rId34"/>
    <p:sldId id="344" r:id="rId35"/>
    <p:sldId id="381" r:id="rId36"/>
    <p:sldId id="382" r:id="rId3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606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50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07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13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375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57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54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26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73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13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709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3FC2-F61E-40AA-A831-1C8B14B9B0FB}" type="datetimeFigureOut">
              <a:rPr lang="nl-NL" smtClean="0"/>
              <a:t>7-2-2023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76517-ACA3-4DC9-8824-14FEDA69B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38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5"/>
          <p:cNvSpPr txBox="1">
            <a:spLocks noChangeArrowheads="1"/>
          </p:cNvSpPr>
          <p:nvPr/>
        </p:nvSpPr>
        <p:spPr bwMode="auto">
          <a:xfrm>
            <a:off x="517088" y="289479"/>
            <a:ext cx="838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800" dirty="0"/>
              <a:t>   </a:t>
            </a:r>
            <a:r>
              <a:rPr lang="en-US" altLang="nl-NL" sz="2000" dirty="0" err="1"/>
              <a:t>Overmaat</a:t>
            </a:r>
            <a:r>
              <a:rPr lang="en-US" altLang="nl-NL" sz="2000" dirty="0"/>
              <a:t>  </a:t>
            </a:r>
            <a:r>
              <a:rPr lang="en-US" altLang="nl-NL" sz="2000" dirty="0" err="1"/>
              <a:t>en</a:t>
            </a:r>
            <a:r>
              <a:rPr lang="en-US" altLang="nl-NL" sz="2000" dirty="0"/>
              <a:t>  </a:t>
            </a:r>
            <a:r>
              <a:rPr lang="en-US" altLang="nl-NL" sz="2000" dirty="0" err="1"/>
              <a:t>ondermaat</a:t>
            </a:r>
            <a:endParaRPr lang="en-US" altLang="nl-NL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2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 rot="4679393">
            <a:off x="6806674" y="3112220"/>
            <a:ext cx="457200" cy="1539875"/>
            <a:chOff x="5589944" y="2652057"/>
            <a:chExt cx="457200" cy="153987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" name="Oval 36"/>
            <p:cNvSpPr>
              <a:spLocks noChangeArrowheads="1"/>
            </p:cNvSpPr>
            <p:nvPr/>
          </p:nvSpPr>
          <p:spPr bwMode="auto">
            <a:xfrm rot="17242933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ep 11"/>
          <p:cNvGrpSpPr/>
          <p:nvPr/>
        </p:nvGrpSpPr>
        <p:grpSpPr>
          <a:xfrm rot="7610878">
            <a:off x="2651243" y="2833225"/>
            <a:ext cx="457200" cy="1539875"/>
            <a:chOff x="5589944" y="2652057"/>
            <a:chExt cx="457200" cy="1539875"/>
          </a:xfrm>
        </p:grpSpPr>
        <p:grpSp>
          <p:nvGrpSpPr>
            <p:cNvPr id="1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2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1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1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1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6" name="Oval 36"/>
            <p:cNvSpPr>
              <a:spLocks noChangeArrowheads="1"/>
            </p:cNvSpPr>
            <p:nvPr/>
          </p:nvSpPr>
          <p:spPr bwMode="auto">
            <a:xfrm rot="1398912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3859399" y="1945123"/>
            <a:ext cx="427038" cy="1539875"/>
            <a:chOff x="5605025" y="2652057"/>
            <a:chExt cx="427038" cy="1539875"/>
          </a:xfrm>
        </p:grpSpPr>
        <p:grpSp>
          <p:nvGrpSpPr>
            <p:cNvPr id="2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3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2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 rot="6994668">
            <a:off x="6905240" y="819193"/>
            <a:ext cx="457200" cy="1539875"/>
            <a:chOff x="5589944" y="2652057"/>
            <a:chExt cx="457200" cy="1539875"/>
          </a:xfrm>
        </p:grpSpPr>
        <p:grpSp>
          <p:nvGrpSpPr>
            <p:cNvPr id="3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4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3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3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 rot="1460533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ep 41"/>
          <p:cNvGrpSpPr/>
          <p:nvPr/>
        </p:nvGrpSpPr>
        <p:grpSpPr>
          <a:xfrm rot="2155168">
            <a:off x="1272819" y="1115742"/>
            <a:ext cx="427038" cy="1539875"/>
            <a:chOff x="5605025" y="2652057"/>
            <a:chExt cx="427038" cy="1539875"/>
          </a:xfrm>
        </p:grpSpPr>
        <p:grpSp>
          <p:nvGrpSpPr>
            <p:cNvPr id="4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5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4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4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Oval 36"/>
            <p:cNvSpPr>
              <a:spLocks noChangeArrowheads="1"/>
            </p:cNvSpPr>
            <p:nvPr/>
          </p:nvSpPr>
          <p:spPr bwMode="auto">
            <a:xfrm rot="19207396">
              <a:off x="5605025" y="3185456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7" name="Group 49"/>
          <p:cNvGrpSpPr>
            <a:grpSpLocks/>
          </p:cNvGrpSpPr>
          <p:nvPr/>
        </p:nvGrpSpPr>
        <p:grpSpPr bwMode="auto">
          <a:xfrm rot="20964332">
            <a:off x="517088" y="4031297"/>
            <a:ext cx="990600" cy="381000"/>
            <a:chOff x="4416" y="2016"/>
            <a:chExt cx="960" cy="384"/>
          </a:xfrm>
        </p:grpSpPr>
        <p:sp>
          <p:nvSpPr>
            <p:cNvPr id="118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9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0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1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7" name="Group 49"/>
          <p:cNvGrpSpPr>
            <a:grpSpLocks/>
          </p:cNvGrpSpPr>
          <p:nvPr/>
        </p:nvGrpSpPr>
        <p:grpSpPr bwMode="auto">
          <a:xfrm rot="19858520">
            <a:off x="5420666" y="2469999"/>
            <a:ext cx="990600" cy="381000"/>
            <a:chOff x="4416" y="2016"/>
            <a:chExt cx="960" cy="384"/>
          </a:xfrm>
        </p:grpSpPr>
        <p:sp>
          <p:nvSpPr>
            <p:cNvPr id="128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9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0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1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2" name="Groep 131">
            <a:extLst>
              <a:ext uri="{FF2B5EF4-FFF2-40B4-BE49-F238E27FC236}">
                <a16:creationId xmlns:a16="http://schemas.microsoft.com/office/drawing/2014/main" id="{C6129D35-E190-4872-8B83-50C4F75D03F6}"/>
              </a:ext>
            </a:extLst>
          </p:cNvPr>
          <p:cNvGrpSpPr/>
          <p:nvPr/>
        </p:nvGrpSpPr>
        <p:grpSpPr>
          <a:xfrm>
            <a:off x="517088" y="194229"/>
            <a:ext cx="8382000" cy="1418689"/>
            <a:chOff x="584200" y="2425700"/>
            <a:chExt cx="8382000" cy="1418689"/>
          </a:xfrm>
        </p:grpSpPr>
        <p:sp>
          <p:nvSpPr>
            <p:cNvPr id="133" name="Text Box 55">
              <a:extLst>
                <a:ext uri="{FF2B5EF4-FFF2-40B4-BE49-F238E27FC236}">
                  <a16:creationId xmlns:a16="http://schemas.microsoft.com/office/drawing/2014/main" id="{AA2F5EA7-F621-49BC-BC2C-258421937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5                           1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2 over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                   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5                             10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		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4" name="Line 56">
              <a:extLst>
                <a:ext uri="{FF2B5EF4-FFF2-40B4-BE49-F238E27FC236}">
                  <a16:creationId xmlns:a16="http://schemas.microsoft.com/office/drawing/2014/main" id="{25D81E00-91B0-4CAD-A535-52079ECADD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5" name="Text Box 57">
              <a:extLst>
                <a:ext uri="{FF2B5EF4-FFF2-40B4-BE49-F238E27FC236}">
                  <a16:creationId xmlns:a16="http://schemas.microsoft.com/office/drawing/2014/main" id="{14A33353-0EF9-4B5C-A9C8-6993C0A284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36" name="Text Box 58">
              <a:extLst>
                <a:ext uri="{FF2B5EF4-FFF2-40B4-BE49-F238E27FC236}">
                  <a16:creationId xmlns:a16="http://schemas.microsoft.com/office/drawing/2014/main" id="{0E3C5DB6-7910-4882-8E07-D40C95701E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87" name="Groep 186">
            <a:extLst>
              <a:ext uri="{FF2B5EF4-FFF2-40B4-BE49-F238E27FC236}">
                <a16:creationId xmlns:a16="http://schemas.microsoft.com/office/drawing/2014/main" id="{4141F3D6-0EF8-40D6-A5A4-4CA68469EC2F}"/>
              </a:ext>
            </a:extLst>
          </p:cNvPr>
          <p:cNvGrpSpPr/>
          <p:nvPr/>
        </p:nvGrpSpPr>
        <p:grpSpPr>
          <a:xfrm>
            <a:off x="1283970" y="4852691"/>
            <a:ext cx="6158864" cy="1914734"/>
            <a:chOff x="1283970" y="4852691"/>
            <a:chExt cx="6158864" cy="1914734"/>
          </a:xfrm>
        </p:grpSpPr>
        <p:grpSp>
          <p:nvGrpSpPr>
            <p:cNvPr id="188" name="Group 38">
              <a:extLst>
                <a:ext uri="{FF2B5EF4-FFF2-40B4-BE49-F238E27FC236}">
                  <a16:creationId xmlns:a16="http://schemas.microsoft.com/office/drawing/2014/main" id="{E497FF9E-C504-4BC6-B301-BDC34C5405AC}"/>
                </a:ext>
              </a:extLst>
            </p:cNvPr>
            <p:cNvGrpSpPr>
              <a:grpSpLocks/>
            </p:cNvGrpSpPr>
            <p:nvPr/>
          </p:nvGrpSpPr>
          <p:grpSpPr bwMode="auto">
            <a:xfrm rot="19573182">
              <a:off x="1283970" y="5735098"/>
              <a:ext cx="1071563" cy="685800"/>
              <a:chOff x="1968" y="912"/>
              <a:chExt cx="963" cy="673"/>
            </a:xfrm>
          </p:grpSpPr>
          <p:sp>
            <p:nvSpPr>
              <p:cNvPr id="245" name="Rectangle 39">
                <a:extLst>
                  <a:ext uri="{FF2B5EF4-FFF2-40B4-BE49-F238E27FC236}">
                    <a16:creationId xmlns:a16="http://schemas.microsoft.com/office/drawing/2014/main" id="{5E162DAD-DD84-4609-8DC1-FF5C3541DD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544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246" name="Rectangle 40">
                <a:extLst>
                  <a:ext uri="{FF2B5EF4-FFF2-40B4-BE49-F238E27FC236}">
                    <a16:creationId xmlns:a16="http://schemas.microsoft.com/office/drawing/2014/main" id="{6EB969F4-A490-4CF9-85AC-4179E0BE10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160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247" name="Oval 41">
                <a:extLst>
                  <a:ext uri="{FF2B5EF4-FFF2-40B4-BE49-F238E27FC236}">
                    <a16:creationId xmlns:a16="http://schemas.microsoft.com/office/drawing/2014/main" id="{D8ACA1A1-21BD-43BA-BC54-431E8A13C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91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 dirty="0">
                    <a:latin typeface="Arial" panose="020B0604020202020204" pitchFamily="34" charset="0"/>
                  </a:rPr>
                  <a:t>O</a:t>
                </a: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8" name="Oval 42">
                <a:extLst>
                  <a:ext uri="{FF2B5EF4-FFF2-40B4-BE49-F238E27FC236}">
                    <a16:creationId xmlns:a16="http://schemas.microsoft.com/office/drawing/2014/main" id="{E338BFD6-7764-4F0E-97E4-4C844F6C2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249" name="Oval 43">
                <a:extLst>
                  <a:ext uri="{FF2B5EF4-FFF2-40B4-BE49-F238E27FC236}">
                    <a16:creationId xmlns:a16="http://schemas.microsoft.com/office/drawing/2014/main" id="{337352B2-5975-4408-BBB4-D8EE5620BF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5" y="1249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 dirty="0">
                    <a:latin typeface="Arial" panose="020B0604020202020204" pitchFamily="34" charset="0"/>
                  </a:rPr>
                  <a:t>H</a:t>
                </a: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89" name="Group 38">
              <a:extLst>
                <a:ext uri="{FF2B5EF4-FFF2-40B4-BE49-F238E27FC236}">
                  <a16:creationId xmlns:a16="http://schemas.microsoft.com/office/drawing/2014/main" id="{0E7B7ACA-7AD6-4B33-A107-E7EF9D4D44DB}"/>
                </a:ext>
              </a:extLst>
            </p:cNvPr>
            <p:cNvGrpSpPr>
              <a:grpSpLocks/>
            </p:cNvGrpSpPr>
            <p:nvPr/>
          </p:nvGrpSpPr>
          <p:grpSpPr bwMode="auto">
            <a:xfrm rot="1021399">
              <a:off x="6371271" y="4956975"/>
              <a:ext cx="1071563" cy="685800"/>
              <a:chOff x="1968" y="912"/>
              <a:chExt cx="963" cy="673"/>
            </a:xfrm>
          </p:grpSpPr>
          <p:sp>
            <p:nvSpPr>
              <p:cNvPr id="240" name="Rectangle 39">
                <a:extLst>
                  <a:ext uri="{FF2B5EF4-FFF2-40B4-BE49-F238E27FC236}">
                    <a16:creationId xmlns:a16="http://schemas.microsoft.com/office/drawing/2014/main" id="{0AD0FF00-3A63-48D5-9CCD-F0E52E8A7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0000">
                <a:off x="2544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241" name="Rectangle 40">
                <a:extLst>
                  <a:ext uri="{FF2B5EF4-FFF2-40B4-BE49-F238E27FC236}">
                    <a16:creationId xmlns:a16="http://schemas.microsoft.com/office/drawing/2014/main" id="{B9CA6DC5-5FAB-48B8-A26E-08545121E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00000">
                <a:off x="2160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242" name="Oval 41">
                <a:extLst>
                  <a:ext uri="{FF2B5EF4-FFF2-40B4-BE49-F238E27FC236}">
                    <a16:creationId xmlns:a16="http://schemas.microsoft.com/office/drawing/2014/main" id="{37181643-3C07-4271-A89D-240375EA01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91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 dirty="0">
                    <a:latin typeface="Arial" panose="020B0604020202020204" pitchFamily="34" charset="0"/>
                  </a:rPr>
                  <a:t>O</a:t>
                </a: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3" name="Oval 42">
                <a:extLst>
                  <a:ext uri="{FF2B5EF4-FFF2-40B4-BE49-F238E27FC236}">
                    <a16:creationId xmlns:a16="http://schemas.microsoft.com/office/drawing/2014/main" id="{D549AB33-DBF6-4F0D-8C96-8DA442EB5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244" name="Oval 43">
                <a:extLst>
                  <a:ext uri="{FF2B5EF4-FFF2-40B4-BE49-F238E27FC236}">
                    <a16:creationId xmlns:a16="http://schemas.microsoft.com/office/drawing/2014/main" id="{B74A8A40-3C44-4FEC-A386-1EF234BF1B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5" y="1249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90" name="Groep 189">
              <a:extLst>
                <a:ext uri="{FF2B5EF4-FFF2-40B4-BE49-F238E27FC236}">
                  <a16:creationId xmlns:a16="http://schemas.microsoft.com/office/drawing/2014/main" id="{1DD5DAB0-5DBB-4E76-8F85-BF19E09510F1}"/>
                </a:ext>
              </a:extLst>
            </p:cNvPr>
            <p:cNvGrpSpPr/>
            <p:nvPr/>
          </p:nvGrpSpPr>
          <p:grpSpPr>
            <a:xfrm>
              <a:off x="2084569" y="4852691"/>
              <a:ext cx="4896366" cy="1914734"/>
              <a:chOff x="2084569" y="4852691"/>
              <a:chExt cx="4896366" cy="1914734"/>
            </a:xfrm>
          </p:grpSpPr>
          <p:grpSp>
            <p:nvGrpSpPr>
              <p:cNvPr id="191" name="Group 38">
                <a:extLst>
                  <a:ext uri="{FF2B5EF4-FFF2-40B4-BE49-F238E27FC236}">
                    <a16:creationId xmlns:a16="http://schemas.microsoft.com/office/drawing/2014/main" id="{66D86B19-4E11-4E6F-A51C-9E8FA6AABE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01713">
                <a:off x="6102253" y="5888744"/>
                <a:ext cx="1071563" cy="685800"/>
                <a:chOff x="1968" y="912"/>
                <a:chExt cx="963" cy="673"/>
              </a:xfrm>
            </p:grpSpPr>
            <p:sp>
              <p:nvSpPr>
                <p:cNvPr id="235" name="Rectangle 39">
                  <a:extLst>
                    <a:ext uri="{FF2B5EF4-FFF2-40B4-BE49-F238E27FC236}">
                      <a16:creationId xmlns:a16="http://schemas.microsoft.com/office/drawing/2014/main" id="{BBA8DBFE-678E-4516-997E-F554D319F4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236" name="Rectangle 40">
                  <a:extLst>
                    <a:ext uri="{FF2B5EF4-FFF2-40B4-BE49-F238E27FC236}">
                      <a16:creationId xmlns:a16="http://schemas.microsoft.com/office/drawing/2014/main" id="{52F8FC11-51C5-4EA1-919E-462AB6C5BE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237" name="Oval 41">
                  <a:extLst>
                    <a:ext uri="{FF2B5EF4-FFF2-40B4-BE49-F238E27FC236}">
                      <a16:creationId xmlns:a16="http://schemas.microsoft.com/office/drawing/2014/main" id="{3A78F8F5-2CE3-4A2D-8FE0-5340077DC8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O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8" name="Oval 42">
                  <a:extLst>
                    <a:ext uri="{FF2B5EF4-FFF2-40B4-BE49-F238E27FC236}">
                      <a16:creationId xmlns:a16="http://schemas.microsoft.com/office/drawing/2014/main" id="{84B886C9-E961-497E-8233-11A54E9998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9" name="Oval 43">
                  <a:extLst>
                    <a:ext uri="{FF2B5EF4-FFF2-40B4-BE49-F238E27FC236}">
                      <a16:creationId xmlns:a16="http://schemas.microsoft.com/office/drawing/2014/main" id="{12634728-E87D-4E56-89B2-020F785AF6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92" name="Groep 191">
                <a:extLst>
                  <a:ext uri="{FF2B5EF4-FFF2-40B4-BE49-F238E27FC236}">
                    <a16:creationId xmlns:a16="http://schemas.microsoft.com/office/drawing/2014/main" id="{DA2359CE-ABED-4B10-A706-B6843CEB2682}"/>
                  </a:ext>
                </a:extLst>
              </p:cNvPr>
              <p:cNvGrpSpPr/>
              <p:nvPr/>
            </p:nvGrpSpPr>
            <p:grpSpPr>
              <a:xfrm>
                <a:off x="2084569" y="4852691"/>
                <a:ext cx="4160056" cy="1787197"/>
                <a:chOff x="2084569" y="4852691"/>
                <a:chExt cx="4160056" cy="1787197"/>
              </a:xfrm>
            </p:grpSpPr>
            <p:grpSp>
              <p:nvGrpSpPr>
                <p:cNvPr id="193" name="Group 38">
                  <a:extLst>
                    <a:ext uri="{FF2B5EF4-FFF2-40B4-BE49-F238E27FC236}">
                      <a16:creationId xmlns:a16="http://schemas.microsoft.com/office/drawing/2014/main" id="{CA379BC3-B04D-48C3-B8B7-853E973F3FF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9233764">
                  <a:off x="2084569" y="5076432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230" name="Rectangle 39">
                    <a:extLst>
                      <a:ext uri="{FF2B5EF4-FFF2-40B4-BE49-F238E27FC236}">
                        <a16:creationId xmlns:a16="http://schemas.microsoft.com/office/drawing/2014/main" id="{120A62BE-B1C0-4A65-918E-599E7DCC0E7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31" name="Rectangle 40">
                    <a:extLst>
                      <a:ext uri="{FF2B5EF4-FFF2-40B4-BE49-F238E27FC236}">
                        <a16:creationId xmlns:a16="http://schemas.microsoft.com/office/drawing/2014/main" id="{64287855-32F3-4B2E-901A-1DBC1F11FF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32" name="Oval 41">
                    <a:extLst>
                      <a:ext uri="{FF2B5EF4-FFF2-40B4-BE49-F238E27FC236}">
                        <a16:creationId xmlns:a16="http://schemas.microsoft.com/office/drawing/2014/main" id="{E598A5E5-AEE5-49DF-8B8B-C6249F74D38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3" name="Oval 42">
                    <a:extLst>
                      <a:ext uri="{FF2B5EF4-FFF2-40B4-BE49-F238E27FC236}">
                        <a16:creationId xmlns:a16="http://schemas.microsoft.com/office/drawing/2014/main" id="{7FC93E78-C9F1-435C-BA3D-880281BE9A2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4" name="Oval 43">
                    <a:extLst>
                      <a:ext uri="{FF2B5EF4-FFF2-40B4-BE49-F238E27FC236}">
                        <a16:creationId xmlns:a16="http://schemas.microsoft.com/office/drawing/2014/main" id="{C9258220-4141-4ABD-B257-ADEC1C7838D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4" name="Group 38">
                  <a:extLst>
                    <a:ext uri="{FF2B5EF4-FFF2-40B4-BE49-F238E27FC236}">
                      <a16:creationId xmlns:a16="http://schemas.microsoft.com/office/drawing/2014/main" id="{0CD9614A-CA0B-4FD3-98C1-EEB90E1B84D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20917401">
                  <a:off x="3119596" y="4852691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225" name="Rectangle 39">
                    <a:extLst>
                      <a:ext uri="{FF2B5EF4-FFF2-40B4-BE49-F238E27FC236}">
                        <a16:creationId xmlns:a16="http://schemas.microsoft.com/office/drawing/2014/main" id="{F322225D-8D26-42B7-98DE-F6EAF430E3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26" name="Rectangle 40">
                    <a:extLst>
                      <a:ext uri="{FF2B5EF4-FFF2-40B4-BE49-F238E27FC236}">
                        <a16:creationId xmlns:a16="http://schemas.microsoft.com/office/drawing/2014/main" id="{6774859B-40AA-4E88-8A82-22011E0E165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27" name="Oval 41">
                    <a:extLst>
                      <a:ext uri="{FF2B5EF4-FFF2-40B4-BE49-F238E27FC236}">
                        <a16:creationId xmlns:a16="http://schemas.microsoft.com/office/drawing/2014/main" id="{D73BEDD1-192B-4225-9DCD-6EF1EB15A4B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28" name="Oval 42">
                    <a:extLst>
                      <a:ext uri="{FF2B5EF4-FFF2-40B4-BE49-F238E27FC236}">
                        <a16:creationId xmlns:a16="http://schemas.microsoft.com/office/drawing/2014/main" id="{38674E7B-BC66-472D-A205-1030F5675E9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29" name="Oval 43">
                    <a:extLst>
                      <a:ext uri="{FF2B5EF4-FFF2-40B4-BE49-F238E27FC236}">
                        <a16:creationId xmlns:a16="http://schemas.microsoft.com/office/drawing/2014/main" id="{C9CB94CF-E0DD-45C9-8A67-3F16D9E1103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5" name="Group 38">
                  <a:extLst>
                    <a:ext uri="{FF2B5EF4-FFF2-40B4-BE49-F238E27FC236}">
                      <a16:creationId xmlns:a16="http://schemas.microsoft.com/office/drawing/2014/main" id="{2BE74713-254A-40EA-9113-6DBE5A9F45F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20890350">
                  <a:off x="2495584" y="5793292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220" name="Rectangle 39">
                    <a:extLst>
                      <a:ext uri="{FF2B5EF4-FFF2-40B4-BE49-F238E27FC236}">
                        <a16:creationId xmlns:a16="http://schemas.microsoft.com/office/drawing/2014/main" id="{B3AB52EF-BDDD-4243-BD9A-51F98BDA1A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21" name="Rectangle 40">
                    <a:extLst>
                      <a:ext uri="{FF2B5EF4-FFF2-40B4-BE49-F238E27FC236}">
                        <a16:creationId xmlns:a16="http://schemas.microsoft.com/office/drawing/2014/main" id="{302264BA-C6A8-4A88-8E5F-C9538D6327E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22" name="Oval 41">
                    <a:extLst>
                      <a:ext uri="{FF2B5EF4-FFF2-40B4-BE49-F238E27FC236}">
                        <a16:creationId xmlns:a16="http://schemas.microsoft.com/office/drawing/2014/main" id="{56CBDBDB-EE0B-4ACC-B48C-9599ABA625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23" name="Oval 42">
                    <a:extLst>
                      <a:ext uri="{FF2B5EF4-FFF2-40B4-BE49-F238E27FC236}">
                        <a16:creationId xmlns:a16="http://schemas.microsoft.com/office/drawing/2014/main" id="{188BC144-F75F-43EA-9752-873C86B16AB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24" name="Oval 43">
                    <a:extLst>
                      <a:ext uri="{FF2B5EF4-FFF2-40B4-BE49-F238E27FC236}">
                        <a16:creationId xmlns:a16="http://schemas.microsoft.com/office/drawing/2014/main" id="{2D0E39BC-3951-4E3C-AB1B-49900D07CD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6" name="Group 38">
                  <a:extLst>
                    <a:ext uri="{FF2B5EF4-FFF2-40B4-BE49-F238E27FC236}">
                      <a16:creationId xmlns:a16="http://schemas.microsoft.com/office/drawing/2014/main" id="{0FD592A3-609C-41A3-B0AC-AC489CEFCF3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3694199">
                  <a:off x="3450729" y="5646977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215" name="Rectangle 39">
                    <a:extLst>
                      <a:ext uri="{FF2B5EF4-FFF2-40B4-BE49-F238E27FC236}">
                        <a16:creationId xmlns:a16="http://schemas.microsoft.com/office/drawing/2014/main" id="{DDA2C60F-27B8-4EE2-951C-6BD010295A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16" name="Rectangle 40">
                    <a:extLst>
                      <a:ext uri="{FF2B5EF4-FFF2-40B4-BE49-F238E27FC236}">
                        <a16:creationId xmlns:a16="http://schemas.microsoft.com/office/drawing/2014/main" id="{FFDEFA67-6086-4628-A68F-ED984B3FBC2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17" name="Oval 41">
                    <a:extLst>
                      <a:ext uri="{FF2B5EF4-FFF2-40B4-BE49-F238E27FC236}">
                        <a16:creationId xmlns:a16="http://schemas.microsoft.com/office/drawing/2014/main" id="{D574B63A-8051-42DC-8D50-89438BA5B6F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18" name="Oval 42">
                    <a:extLst>
                      <a:ext uri="{FF2B5EF4-FFF2-40B4-BE49-F238E27FC236}">
                        <a16:creationId xmlns:a16="http://schemas.microsoft.com/office/drawing/2014/main" id="{D650E802-C3DF-43E9-9F65-31EA116E3F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19" name="Oval 43">
                    <a:extLst>
                      <a:ext uri="{FF2B5EF4-FFF2-40B4-BE49-F238E27FC236}">
                        <a16:creationId xmlns:a16="http://schemas.microsoft.com/office/drawing/2014/main" id="{2718FD02-756C-4B52-9380-0D5A24AA0F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7" name="Group 38">
                  <a:extLst>
                    <a:ext uri="{FF2B5EF4-FFF2-40B4-BE49-F238E27FC236}">
                      <a16:creationId xmlns:a16="http://schemas.microsoft.com/office/drawing/2014/main" id="{03C3861B-B17B-4671-A946-3B928356653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044756">
                  <a:off x="4556686" y="5255223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210" name="Rectangle 39">
                    <a:extLst>
                      <a:ext uri="{FF2B5EF4-FFF2-40B4-BE49-F238E27FC236}">
                        <a16:creationId xmlns:a16="http://schemas.microsoft.com/office/drawing/2014/main" id="{80FDFCCA-6DE4-405C-8952-D84C776728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11" name="Rectangle 40">
                    <a:extLst>
                      <a:ext uri="{FF2B5EF4-FFF2-40B4-BE49-F238E27FC236}">
                        <a16:creationId xmlns:a16="http://schemas.microsoft.com/office/drawing/2014/main" id="{0CEF6FD2-C400-416E-A3B0-3CA6059DE10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12" name="Oval 41">
                    <a:extLst>
                      <a:ext uri="{FF2B5EF4-FFF2-40B4-BE49-F238E27FC236}">
                        <a16:creationId xmlns:a16="http://schemas.microsoft.com/office/drawing/2014/main" id="{AFBF8F85-64AB-4300-ABB4-2BCB7360A64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13" name="Oval 42">
                    <a:extLst>
                      <a:ext uri="{FF2B5EF4-FFF2-40B4-BE49-F238E27FC236}">
                        <a16:creationId xmlns:a16="http://schemas.microsoft.com/office/drawing/2014/main" id="{E7922AB6-6217-4861-9D92-6E31073C2F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14" name="Oval 43">
                    <a:extLst>
                      <a:ext uri="{FF2B5EF4-FFF2-40B4-BE49-F238E27FC236}">
                        <a16:creationId xmlns:a16="http://schemas.microsoft.com/office/drawing/2014/main" id="{AC2324B5-6C62-4183-B939-D9958239787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8" name="Group 38">
                  <a:extLst>
                    <a:ext uri="{FF2B5EF4-FFF2-40B4-BE49-F238E27FC236}">
                      <a16:creationId xmlns:a16="http://schemas.microsoft.com/office/drawing/2014/main" id="{B2F9EE1E-9882-46A6-9A22-A92256EE33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289628" y="5954088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205" name="Rectangle 39">
                    <a:extLst>
                      <a:ext uri="{FF2B5EF4-FFF2-40B4-BE49-F238E27FC236}">
                        <a16:creationId xmlns:a16="http://schemas.microsoft.com/office/drawing/2014/main" id="{C8423535-19B6-407C-994C-E7861FD8F8F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06" name="Rectangle 40">
                    <a:extLst>
                      <a:ext uri="{FF2B5EF4-FFF2-40B4-BE49-F238E27FC236}">
                        <a16:creationId xmlns:a16="http://schemas.microsoft.com/office/drawing/2014/main" id="{1B459536-3DC6-4CE6-ADEE-3AA83CB66A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07" name="Oval 41">
                    <a:extLst>
                      <a:ext uri="{FF2B5EF4-FFF2-40B4-BE49-F238E27FC236}">
                        <a16:creationId xmlns:a16="http://schemas.microsoft.com/office/drawing/2014/main" id="{52232059-F645-4E48-9619-305EF51291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8" name="Oval 42">
                    <a:extLst>
                      <a:ext uri="{FF2B5EF4-FFF2-40B4-BE49-F238E27FC236}">
                        <a16:creationId xmlns:a16="http://schemas.microsoft.com/office/drawing/2014/main" id="{9352DAFB-B18C-4128-B4DC-86885C7A2FE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9" name="Oval 43">
                    <a:extLst>
                      <a:ext uri="{FF2B5EF4-FFF2-40B4-BE49-F238E27FC236}">
                        <a16:creationId xmlns:a16="http://schemas.microsoft.com/office/drawing/2014/main" id="{EF9D1247-0407-4966-8116-CCE543DD887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9" name="Group 38">
                  <a:extLst>
                    <a:ext uri="{FF2B5EF4-FFF2-40B4-BE49-F238E27FC236}">
                      <a16:creationId xmlns:a16="http://schemas.microsoft.com/office/drawing/2014/main" id="{BCCD10FC-CD2D-4279-9E15-158F941456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400000">
                  <a:off x="5365943" y="5546354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200" name="Rectangle 39">
                    <a:extLst>
                      <a:ext uri="{FF2B5EF4-FFF2-40B4-BE49-F238E27FC236}">
                        <a16:creationId xmlns:a16="http://schemas.microsoft.com/office/drawing/2014/main" id="{80BF9E65-CB0A-4DD0-9AE1-7B8DF31803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01" name="Rectangle 40">
                    <a:extLst>
                      <a:ext uri="{FF2B5EF4-FFF2-40B4-BE49-F238E27FC236}">
                        <a16:creationId xmlns:a16="http://schemas.microsoft.com/office/drawing/2014/main" id="{50EED835-1409-4B65-B561-DD1EE6704D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202" name="Oval 41">
                    <a:extLst>
                      <a:ext uri="{FF2B5EF4-FFF2-40B4-BE49-F238E27FC236}">
                        <a16:creationId xmlns:a16="http://schemas.microsoft.com/office/drawing/2014/main" id="{B8090799-F112-4699-A547-87115BF5E2A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3" name="Oval 42">
                    <a:extLst>
                      <a:ext uri="{FF2B5EF4-FFF2-40B4-BE49-F238E27FC236}">
                        <a16:creationId xmlns:a16="http://schemas.microsoft.com/office/drawing/2014/main" id="{B31AA0DF-9DA4-406A-B36E-09FACC7B90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4" name="Oval 43">
                    <a:extLst>
                      <a:ext uri="{FF2B5EF4-FFF2-40B4-BE49-F238E27FC236}">
                        <a16:creationId xmlns:a16="http://schemas.microsoft.com/office/drawing/2014/main" id="{4221C536-B215-443D-96C8-BDFDD0D2D2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47561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 rot="4679393">
            <a:off x="6806674" y="3112220"/>
            <a:ext cx="457200" cy="1539875"/>
            <a:chOff x="5589944" y="2652057"/>
            <a:chExt cx="457200" cy="153987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" name="Oval 36"/>
            <p:cNvSpPr>
              <a:spLocks noChangeArrowheads="1"/>
            </p:cNvSpPr>
            <p:nvPr/>
          </p:nvSpPr>
          <p:spPr bwMode="auto">
            <a:xfrm rot="17242933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ep 11"/>
          <p:cNvGrpSpPr/>
          <p:nvPr/>
        </p:nvGrpSpPr>
        <p:grpSpPr>
          <a:xfrm rot="7610878">
            <a:off x="2651243" y="2833225"/>
            <a:ext cx="457200" cy="1539875"/>
            <a:chOff x="5589944" y="2652057"/>
            <a:chExt cx="457200" cy="1539875"/>
          </a:xfrm>
        </p:grpSpPr>
        <p:grpSp>
          <p:nvGrpSpPr>
            <p:cNvPr id="1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2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1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1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1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6" name="Oval 36"/>
            <p:cNvSpPr>
              <a:spLocks noChangeArrowheads="1"/>
            </p:cNvSpPr>
            <p:nvPr/>
          </p:nvSpPr>
          <p:spPr bwMode="auto">
            <a:xfrm rot="1398912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3859399" y="1945123"/>
            <a:ext cx="427038" cy="1539875"/>
            <a:chOff x="5605025" y="2652057"/>
            <a:chExt cx="427038" cy="1539875"/>
          </a:xfrm>
        </p:grpSpPr>
        <p:grpSp>
          <p:nvGrpSpPr>
            <p:cNvPr id="2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3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2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 rot="6994668">
            <a:off x="6905240" y="819193"/>
            <a:ext cx="457200" cy="1539875"/>
            <a:chOff x="5589944" y="2652057"/>
            <a:chExt cx="457200" cy="1539875"/>
          </a:xfrm>
        </p:grpSpPr>
        <p:grpSp>
          <p:nvGrpSpPr>
            <p:cNvPr id="3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4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3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3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 rot="1460533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ep 41"/>
          <p:cNvGrpSpPr/>
          <p:nvPr/>
        </p:nvGrpSpPr>
        <p:grpSpPr>
          <a:xfrm rot="2155168">
            <a:off x="1272819" y="1115742"/>
            <a:ext cx="427038" cy="1539875"/>
            <a:chOff x="5605025" y="2652057"/>
            <a:chExt cx="427038" cy="1539875"/>
          </a:xfrm>
        </p:grpSpPr>
        <p:grpSp>
          <p:nvGrpSpPr>
            <p:cNvPr id="4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5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4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4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Oval 36"/>
            <p:cNvSpPr>
              <a:spLocks noChangeArrowheads="1"/>
            </p:cNvSpPr>
            <p:nvPr/>
          </p:nvSpPr>
          <p:spPr bwMode="auto">
            <a:xfrm rot="19207396">
              <a:off x="5605025" y="3185456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7" name="Group 49"/>
          <p:cNvGrpSpPr>
            <a:grpSpLocks/>
          </p:cNvGrpSpPr>
          <p:nvPr/>
        </p:nvGrpSpPr>
        <p:grpSpPr bwMode="auto">
          <a:xfrm rot="20964332">
            <a:off x="517088" y="4031297"/>
            <a:ext cx="990600" cy="381000"/>
            <a:chOff x="4416" y="2016"/>
            <a:chExt cx="960" cy="384"/>
          </a:xfrm>
        </p:grpSpPr>
        <p:sp>
          <p:nvSpPr>
            <p:cNvPr id="118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9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0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1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7" name="Group 49"/>
          <p:cNvGrpSpPr>
            <a:grpSpLocks/>
          </p:cNvGrpSpPr>
          <p:nvPr/>
        </p:nvGrpSpPr>
        <p:grpSpPr bwMode="auto">
          <a:xfrm rot="19858520">
            <a:off x="5420666" y="2469999"/>
            <a:ext cx="990600" cy="381000"/>
            <a:chOff x="4416" y="2016"/>
            <a:chExt cx="960" cy="384"/>
          </a:xfrm>
        </p:grpSpPr>
        <p:sp>
          <p:nvSpPr>
            <p:cNvPr id="128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9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0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1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22" name="Ovaal 121"/>
          <p:cNvSpPr/>
          <p:nvPr/>
        </p:nvSpPr>
        <p:spPr>
          <a:xfrm>
            <a:off x="308211" y="3522807"/>
            <a:ext cx="1477392" cy="1450069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2" name="Ovaal 131"/>
          <p:cNvSpPr/>
          <p:nvPr/>
        </p:nvSpPr>
        <p:spPr>
          <a:xfrm>
            <a:off x="5155371" y="1981085"/>
            <a:ext cx="1477392" cy="1450069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8" name="Groep 137">
            <a:extLst>
              <a:ext uri="{FF2B5EF4-FFF2-40B4-BE49-F238E27FC236}">
                <a16:creationId xmlns:a16="http://schemas.microsoft.com/office/drawing/2014/main" id="{BE2CF14F-BB73-4406-9F34-132064875C82}"/>
              </a:ext>
            </a:extLst>
          </p:cNvPr>
          <p:cNvGrpSpPr/>
          <p:nvPr/>
        </p:nvGrpSpPr>
        <p:grpSpPr>
          <a:xfrm>
            <a:off x="517088" y="194229"/>
            <a:ext cx="8382000" cy="1418689"/>
            <a:chOff x="584200" y="2425700"/>
            <a:chExt cx="8382000" cy="1418689"/>
          </a:xfrm>
        </p:grpSpPr>
        <p:sp>
          <p:nvSpPr>
            <p:cNvPr id="139" name="Text Box 55">
              <a:extLst>
                <a:ext uri="{FF2B5EF4-FFF2-40B4-BE49-F238E27FC236}">
                  <a16:creationId xmlns:a16="http://schemas.microsoft.com/office/drawing/2014/main" id="{AF65732A-8721-4F6E-A350-798DC2B2D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5                           1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2 over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                   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5                             10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		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0" name="Line 56">
              <a:extLst>
                <a:ext uri="{FF2B5EF4-FFF2-40B4-BE49-F238E27FC236}">
                  <a16:creationId xmlns:a16="http://schemas.microsoft.com/office/drawing/2014/main" id="{0C393A5A-B88D-4F41-9EB6-65BE13F4D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41" name="Text Box 57">
              <a:extLst>
                <a:ext uri="{FF2B5EF4-FFF2-40B4-BE49-F238E27FC236}">
                  <a16:creationId xmlns:a16="http://schemas.microsoft.com/office/drawing/2014/main" id="{6325782D-209F-438A-8389-1995F805D6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42" name="Text Box 58">
              <a:extLst>
                <a:ext uri="{FF2B5EF4-FFF2-40B4-BE49-F238E27FC236}">
                  <a16:creationId xmlns:a16="http://schemas.microsoft.com/office/drawing/2014/main" id="{E43A2C08-B805-4F53-8E28-0CEBAABF14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2" name="Groep 111">
            <a:extLst>
              <a:ext uri="{FF2B5EF4-FFF2-40B4-BE49-F238E27FC236}">
                <a16:creationId xmlns:a16="http://schemas.microsoft.com/office/drawing/2014/main" id="{11FB0099-2D5F-4E23-A533-B1D55E15C2BF}"/>
              </a:ext>
            </a:extLst>
          </p:cNvPr>
          <p:cNvGrpSpPr/>
          <p:nvPr/>
        </p:nvGrpSpPr>
        <p:grpSpPr>
          <a:xfrm>
            <a:off x="1283970" y="4852691"/>
            <a:ext cx="6158864" cy="1914734"/>
            <a:chOff x="1283970" y="4852691"/>
            <a:chExt cx="6158864" cy="1914734"/>
          </a:xfrm>
        </p:grpSpPr>
        <p:grpSp>
          <p:nvGrpSpPr>
            <p:cNvPr id="64" name="Group 38"/>
            <p:cNvGrpSpPr>
              <a:grpSpLocks/>
            </p:cNvGrpSpPr>
            <p:nvPr/>
          </p:nvGrpSpPr>
          <p:grpSpPr bwMode="auto">
            <a:xfrm rot="19573182">
              <a:off x="1283970" y="5735098"/>
              <a:ext cx="1071563" cy="685800"/>
              <a:chOff x="1968" y="912"/>
              <a:chExt cx="963" cy="673"/>
            </a:xfrm>
          </p:grpSpPr>
          <p:sp>
            <p:nvSpPr>
              <p:cNvPr id="65" name="Rectangle 39"/>
              <p:cNvSpPr>
                <a:spLocks noChangeArrowheads="1"/>
              </p:cNvSpPr>
              <p:nvPr/>
            </p:nvSpPr>
            <p:spPr bwMode="auto">
              <a:xfrm rot="2700000">
                <a:off x="2544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66" name="Rectangle 40"/>
              <p:cNvSpPr>
                <a:spLocks noChangeArrowheads="1"/>
              </p:cNvSpPr>
              <p:nvPr/>
            </p:nvSpPr>
            <p:spPr bwMode="auto">
              <a:xfrm rot="-2700000">
                <a:off x="2160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67" name="Oval 41"/>
              <p:cNvSpPr>
                <a:spLocks noChangeArrowheads="1"/>
              </p:cNvSpPr>
              <p:nvPr/>
            </p:nvSpPr>
            <p:spPr bwMode="auto">
              <a:xfrm>
                <a:off x="2256" y="91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 dirty="0">
                    <a:latin typeface="Arial" panose="020B0604020202020204" pitchFamily="34" charset="0"/>
                  </a:rPr>
                  <a:t>O</a:t>
                </a: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8" name="Oval 42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69" name="Oval 43"/>
              <p:cNvSpPr>
                <a:spLocks noChangeArrowheads="1"/>
              </p:cNvSpPr>
              <p:nvPr/>
            </p:nvSpPr>
            <p:spPr bwMode="auto">
              <a:xfrm>
                <a:off x="2595" y="1249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 dirty="0">
                    <a:latin typeface="Arial" panose="020B0604020202020204" pitchFamily="34" charset="0"/>
                  </a:rPr>
                  <a:t>H</a:t>
                </a: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8" name="Group 38"/>
            <p:cNvGrpSpPr>
              <a:grpSpLocks/>
            </p:cNvGrpSpPr>
            <p:nvPr/>
          </p:nvGrpSpPr>
          <p:grpSpPr bwMode="auto">
            <a:xfrm rot="1021399">
              <a:off x="6371271" y="4956975"/>
              <a:ext cx="1071563" cy="685800"/>
              <a:chOff x="1968" y="912"/>
              <a:chExt cx="963" cy="673"/>
            </a:xfrm>
          </p:grpSpPr>
          <p:sp>
            <p:nvSpPr>
              <p:cNvPr id="89" name="Rectangle 39"/>
              <p:cNvSpPr>
                <a:spLocks noChangeArrowheads="1"/>
              </p:cNvSpPr>
              <p:nvPr/>
            </p:nvSpPr>
            <p:spPr bwMode="auto">
              <a:xfrm rot="2700000">
                <a:off x="2544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90" name="Rectangle 40"/>
              <p:cNvSpPr>
                <a:spLocks noChangeArrowheads="1"/>
              </p:cNvSpPr>
              <p:nvPr/>
            </p:nvSpPr>
            <p:spPr bwMode="auto">
              <a:xfrm rot="-2700000">
                <a:off x="2160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91" name="Oval 41"/>
              <p:cNvSpPr>
                <a:spLocks noChangeArrowheads="1"/>
              </p:cNvSpPr>
              <p:nvPr/>
            </p:nvSpPr>
            <p:spPr bwMode="auto">
              <a:xfrm>
                <a:off x="2256" y="91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 dirty="0">
                    <a:latin typeface="Arial" panose="020B0604020202020204" pitchFamily="34" charset="0"/>
                  </a:rPr>
                  <a:t>O</a:t>
                </a:r>
                <a:endParaRPr lang="nl-NL" altLang="nl-NL" sz="18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Oval 42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93" name="Oval 43"/>
              <p:cNvSpPr>
                <a:spLocks noChangeArrowheads="1"/>
              </p:cNvSpPr>
              <p:nvPr/>
            </p:nvSpPr>
            <p:spPr bwMode="auto">
              <a:xfrm>
                <a:off x="2595" y="1249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43" name="Groep 142">
              <a:extLst>
                <a:ext uri="{FF2B5EF4-FFF2-40B4-BE49-F238E27FC236}">
                  <a16:creationId xmlns:a16="http://schemas.microsoft.com/office/drawing/2014/main" id="{EDBC9EA2-A8AE-4B42-A4F4-315D0C77BD9D}"/>
                </a:ext>
              </a:extLst>
            </p:cNvPr>
            <p:cNvGrpSpPr/>
            <p:nvPr/>
          </p:nvGrpSpPr>
          <p:grpSpPr>
            <a:xfrm>
              <a:off x="2084569" y="4852691"/>
              <a:ext cx="4896366" cy="1914734"/>
              <a:chOff x="2084569" y="4852691"/>
              <a:chExt cx="4896366" cy="1914734"/>
            </a:xfrm>
          </p:grpSpPr>
          <p:grpSp>
            <p:nvGrpSpPr>
              <p:cNvPr id="144" name="Group 38">
                <a:extLst>
                  <a:ext uri="{FF2B5EF4-FFF2-40B4-BE49-F238E27FC236}">
                    <a16:creationId xmlns:a16="http://schemas.microsoft.com/office/drawing/2014/main" id="{3C2C4FC1-9DA1-4B91-ABFB-5B540FCD13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01713">
                <a:off x="6102253" y="5888744"/>
                <a:ext cx="1071563" cy="685800"/>
                <a:chOff x="1968" y="912"/>
                <a:chExt cx="963" cy="673"/>
              </a:xfrm>
            </p:grpSpPr>
            <p:sp>
              <p:nvSpPr>
                <p:cNvPr id="188" name="Rectangle 39">
                  <a:extLst>
                    <a:ext uri="{FF2B5EF4-FFF2-40B4-BE49-F238E27FC236}">
                      <a16:creationId xmlns:a16="http://schemas.microsoft.com/office/drawing/2014/main" id="{601DBDD0-37A8-44BA-ADE3-75E77971E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89" name="Rectangle 40">
                  <a:extLst>
                    <a:ext uri="{FF2B5EF4-FFF2-40B4-BE49-F238E27FC236}">
                      <a16:creationId xmlns:a16="http://schemas.microsoft.com/office/drawing/2014/main" id="{23B927CF-EC55-46D6-9BE4-B009B3198B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90" name="Oval 41">
                  <a:extLst>
                    <a:ext uri="{FF2B5EF4-FFF2-40B4-BE49-F238E27FC236}">
                      <a16:creationId xmlns:a16="http://schemas.microsoft.com/office/drawing/2014/main" id="{9DC0242C-1BC5-4693-A99C-46C4D1530A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O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1" name="Oval 42">
                  <a:extLst>
                    <a:ext uri="{FF2B5EF4-FFF2-40B4-BE49-F238E27FC236}">
                      <a16:creationId xmlns:a16="http://schemas.microsoft.com/office/drawing/2014/main" id="{F8DCE7ED-6D68-4FCB-B3D7-AF4FF64D38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2" name="Oval 43">
                  <a:extLst>
                    <a:ext uri="{FF2B5EF4-FFF2-40B4-BE49-F238E27FC236}">
                      <a16:creationId xmlns:a16="http://schemas.microsoft.com/office/drawing/2014/main" id="{E4296CBE-387F-46E1-B14B-0AC1302EBE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45" name="Groep 144">
                <a:extLst>
                  <a:ext uri="{FF2B5EF4-FFF2-40B4-BE49-F238E27FC236}">
                    <a16:creationId xmlns:a16="http://schemas.microsoft.com/office/drawing/2014/main" id="{04054AE5-D684-4823-BCE7-0BE5E7D6F020}"/>
                  </a:ext>
                </a:extLst>
              </p:cNvPr>
              <p:cNvGrpSpPr/>
              <p:nvPr/>
            </p:nvGrpSpPr>
            <p:grpSpPr>
              <a:xfrm>
                <a:off x="2084569" y="4852691"/>
                <a:ext cx="4160056" cy="1787197"/>
                <a:chOff x="2084569" y="4852691"/>
                <a:chExt cx="4160056" cy="1787197"/>
              </a:xfrm>
            </p:grpSpPr>
            <p:grpSp>
              <p:nvGrpSpPr>
                <p:cNvPr id="146" name="Group 38">
                  <a:extLst>
                    <a:ext uri="{FF2B5EF4-FFF2-40B4-BE49-F238E27FC236}">
                      <a16:creationId xmlns:a16="http://schemas.microsoft.com/office/drawing/2014/main" id="{3469BBFA-7DAB-4FA1-997C-1CF71278BD2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9233764">
                  <a:off x="2084569" y="5076432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183" name="Rectangle 39">
                    <a:extLst>
                      <a:ext uri="{FF2B5EF4-FFF2-40B4-BE49-F238E27FC236}">
                        <a16:creationId xmlns:a16="http://schemas.microsoft.com/office/drawing/2014/main" id="{18E4EC4E-C6BA-4DF0-B671-A2D8C52C29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84" name="Rectangle 40">
                    <a:extLst>
                      <a:ext uri="{FF2B5EF4-FFF2-40B4-BE49-F238E27FC236}">
                        <a16:creationId xmlns:a16="http://schemas.microsoft.com/office/drawing/2014/main" id="{5E04360A-DA8B-45D4-80CE-4EA4A6805A3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85" name="Oval 41">
                    <a:extLst>
                      <a:ext uri="{FF2B5EF4-FFF2-40B4-BE49-F238E27FC236}">
                        <a16:creationId xmlns:a16="http://schemas.microsoft.com/office/drawing/2014/main" id="{C82ADC41-7D33-40F8-9FDE-06EAE0DF82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6" name="Oval 42">
                    <a:extLst>
                      <a:ext uri="{FF2B5EF4-FFF2-40B4-BE49-F238E27FC236}">
                        <a16:creationId xmlns:a16="http://schemas.microsoft.com/office/drawing/2014/main" id="{2ECBDA17-9A49-4DB7-9A62-933B71E54FF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7" name="Oval 43">
                    <a:extLst>
                      <a:ext uri="{FF2B5EF4-FFF2-40B4-BE49-F238E27FC236}">
                        <a16:creationId xmlns:a16="http://schemas.microsoft.com/office/drawing/2014/main" id="{E382DC3E-4BA5-4324-A6C2-CF692FB3C8C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47" name="Group 38">
                  <a:extLst>
                    <a:ext uri="{FF2B5EF4-FFF2-40B4-BE49-F238E27FC236}">
                      <a16:creationId xmlns:a16="http://schemas.microsoft.com/office/drawing/2014/main" id="{C5FFFE7C-0605-4FFF-B5EF-1ABC09248A0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20917401">
                  <a:off x="3119596" y="4852691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178" name="Rectangle 39">
                    <a:extLst>
                      <a:ext uri="{FF2B5EF4-FFF2-40B4-BE49-F238E27FC236}">
                        <a16:creationId xmlns:a16="http://schemas.microsoft.com/office/drawing/2014/main" id="{E95251B0-7E9C-49E3-B704-3E25BFB3606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79" name="Rectangle 40">
                    <a:extLst>
                      <a:ext uri="{FF2B5EF4-FFF2-40B4-BE49-F238E27FC236}">
                        <a16:creationId xmlns:a16="http://schemas.microsoft.com/office/drawing/2014/main" id="{F8286B08-FBF1-4D70-A996-C4C7A283610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80" name="Oval 41">
                    <a:extLst>
                      <a:ext uri="{FF2B5EF4-FFF2-40B4-BE49-F238E27FC236}">
                        <a16:creationId xmlns:a16="http://schemas.microsoft.com/office/drawing/2014/main" id="{41BA4808-F1EC-4EEE-92C6-A89CE4B5CAB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1" name="Oval 42">
                    <a:extLst>
                      <a:ext uri="{FF2B5EF4-FFF2-40B4-BE49-F238E27FC236}">
                        <a16:creationId xmlns:a16="http://schemas.microsoft.com/office/drawing/2014/main" id="{4A3C8CF6-C256-4E8F-B1D6-2DDCEF0D4D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2" name="Oval 43">
                    <a:extLst>
                      <a:ext uri="{FF2B5EF4-FFF2-40B4-BE49-F238E27FC236}">
                        <a16:creationId xmlns:a16="http://schemas.microsoft.com/office/drawing/2014/main" id="{AAF5FFDF-E921-4635-8068-798E35EB49F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48" name="Group 38">
                  <a:extLst>
                    <a:ext uri="{FF2B5EF4-FFF2-40B4-BE49-F238E27FC236}">
                      <a16:creationId xmlns:a16="http://schemas.microsoft.com/office/drawing/2014/main" id="{F050BB50-70AA-4FC0-BA2C-7775A92F06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20890350">
                  <a:off x="2495584" y="5793292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173" name="Rectangle 39">
                    <a:extLst>
                      <a:ext uri="{FF2B5EF4-FFF2-40B4-BE49-F238E27FC236}">
                        <a16:creationId xmlns:a16="http://schemas.microsoft.com/office/drawing/2014/main" id="{EED600B9-F590-43C4-AF46-A8DCC3F20B2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74" name="Rectangle 40">
                    <a:extLst>
                      <a:ext uri="{FF2B5EF4-FFF2-40B4-BE49-F238E27FC236}">
                        <a16:creationId xmlns:a16="http://schemas.microsoft.com/office/drawing/2014/main" id="{783406D8-03DB-4695-A76F-AEFD36E62F0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75" name="Oval 41">
                    <a:extLst>
                      <a:ext uri="{FF2B5EF4-FFF2-40B4-BE49-F238E27FC236}">
                        <a16:creationId xmlns:a16="http://schemas.microsoft.com/office/drawing/2014/main" id="{33271CEA-7F6E-4C8B-9D4F-7030363C531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6" name="Oval 42">
                    <a:extLst>
                      <a:ext uri="{FF2B5EF4-FFF2-40B4-BE49-F238E27FC236}">
                        <a16:creationId xmlns:a16="http://schemas.microsoft.com/office/drawing/2014/main" id="{78BB6E88-31E7-400F-9E0B-0BE4A780791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7" name="Oval 43">
                    <a:extLst>
                      <a:ext uri="{FF2B5EF4-FFF2-40B4-BE49-F238E27FC236}">
                        <a16:creationId xmlns:a16="http://schemas.microsoft.com/office/drawing/2014/main" id="{E6D12132-A436-43DD-9321-2F618F6AE8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49" name="Group 38">
                  <a:extLst>
                    <a:ext uri="{FF2B5EF4-FFF2-40B4-BE49-F238E27FC236}">
                      <a16:creationId xmlns:a16="http://schemas.microsoft.com/office/drawing/2014/main" id="{7406D711-87E8-4010-9C35-CEF0732F0D1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3694199">
                  <a:off x="3450729" y="5646977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168" name="Rectangle 39">
                    <a:extLst>
                      <a:ext uri="{FF2B5EF4-FFF2-40B4-BE49-F238E27FC236}">
                        <a16:creationId xmlns:a16="http://schemas.microsoft.com/office/drawing/2014/main" id="{47D03122-EE34-4677-8D51-9D5C0356CDE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69" name="Rectangle 40">
                    <a:extLst>
                      <a:ext uri="{FF2B5EF4-FFF2-40B4-BE49-F238E27FC236}">
                        <a16:creationId xmlns:a16="http://schemas.microsoft.com/office/drawing/2014/main" id="{D76A1975-C232-4637-B50E-083793DDEFA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70" name="Oval 41">
                    <a:extLst>
                      <a:ext uri="{FF2B5EF4-FFF2-40B4-BE49-F238E27FC236}">
                        <a16:creationId xmlns:a16="http://schemas.microsoft.com/office/drawing/2014/main" id="{E10818C9-9D26-4C69-B6A4-E6B0BB2B07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1" name="Oval 42">
                    <a:extLst>
                      <a:ext uri="{FF2B5EF4-FFF2-40B4-BE49-F238E27FC236}">
                        <a16:creationId xmlns:a16="http://schemas.microsoft.com/office/drawing/2014/main" id="{47A8C850-F7E3-4503-8791-72FBAD29BC2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2" name="Oval 43">
                    <a:extLst>
                      <a:ext uri="{FF2B5EF4-FFF2-40B4-BE49-F238E27FC236}">
                        <a16:creationId xmlns:a16="http://schemas.microsoft.com/office/drawing/2014/main" id="{1939CA18-4B39-4DCB-A4DC-A027D19CDDA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50" name="Group 38">
                  <a:extLst>
                    <a:ext uri="{FF2B5EF4-FFF2-40B4-BE49-F238E27FC236}">
                      <a16:creationId xmlns:a16="http://schemas.microsoft.com/office/drawing/2014/main" id="{497A4B5B-BEE2-4657-A7A4-D1D0E91505E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044756">
                  <a:off x="4556686" y="5255223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163" name="Rectangle 39">
                    <a:extLst>
                      <a:ext uri="{FF2B5EF4-FFF2-40B4-BE49-F238E27FC236}">
                        <a16:creationId xmlns:a16="http://schemas.microsoft.com/office/drawing/2014/main" id="{194F5EA1-3864-4D33-B469-FA793612B8E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64" name="Rectangle 40">
                    <a:extLst>
                      <a:ext uri="{FF2B5EF4-FFF2-40B4-BE49-F238E27FC236}">
                        <a16:creationId xmlns:a16="http://schemas.microsoft.com/office/drawing/2014/main" id="{207D5372-45FF-40EF-9A14-ABC421985B8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65" name="Oval 41">
                    <a:extLst>
                      <a:ext uri="{FF2B5EF4-FFF2-40B4-BE49-F238E27FC236}">
                        <a16:creationId xmlns:a16="http://schemas.microsoft.com/office/drawing/2014/main" id="{7260F7E9-F5DD-4695-AA61-D29C96FA7F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66" name="Oval 42">
                    <a:extLst>
                      <a:ext uri="{FF2B5EF4-FFF2-40B4-BE49-F238E27FC236}">
                        <a16:creationId xmlns:a16="http://schemas.microsoft.com/office/drawing/2014/main" id="{6FA9E0DF-5C9F-466D-A698-8FA1A1F9EB4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67" name="Oval 43">
                    <a:extLst>
                      <a:ext uri="{FF2B5EF4-FFF2-40B4-BE49-F238E27FC236}">
                        <a16:creationId xmlns:a16="http://schemas.microsoft.com/office/drawing/2014/main" id="{311975A8-207D-4B70-8A8C-E10FF706A7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51" name="Group 38">
                  <a:extLst>
                    <a:ext uri="{FF2B5EF4-FFF2-40B4-BE49-F238E27FC236}">
                      <a16:creationId xmlns:a16="http://schemas.microsoft.com/office/drawing/2014/main" id="{4F211F31-27C0-460D-B659-BE004B6073E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289628" y="5954088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158" name="Rectangle 39">
                    <a:extLst>
                      <a:ext uri="{FF2B5EF4-FFF2-40B4-BE49-F238E27FC236}">
                        <a16:creationId xmlns:a16="http://schemas.microsoft.com/office/drawing/2014/main" id="{DA856EAD-D781-47F3-9AFE-9E1AC9E0694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59" name="Rectangle 40">
                    <a:extLst>
                      <a:ext uri="{FF2B5EF4-FFF2-40B4-BE49-F238E27FC236}">
                        <a16:creationId xmlns:a16="http://schemas.microsoft.com/office/drawing/2014/main" id="{6BDC7FAB-C628-454A-94A9-7F0611EC566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60" name="Oval 41">
                    <a:extLst>
                      <a:ext uri="{FF2B5EF4-FFF2-40B4-BE49-F238E27FC236}">
                        <a16:creationId xmlns:a16="http://schemas.microsoft.com/office/drawing/2014/main" id="{D43ACC34-F5ED-4FEC-A6A2-8821B0D442C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61" name="Oval 42">
                    <a:extLst>
                      <a:ext uri="{FF2B5EF4-FFF2-40B4-BE49-F238E27FC236}">
                        <a16:creationId xmlns:a16="http://schemas.microsoft.com/office/drawing/2014/main" id="{7B65D1DA-6416-4B39-A54D-EF572EC503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62" name="Oval 43">
                    <a:extLst>
                      <a:ext uri="{FF2B5EF4-FFF2-40B4-BE49-F238E27FC236}">
                        <a16:creationId xmlns:a16="http://schemas.microsoft.com/office/drawing/2014/main" id="{F8010A81-6467-41CC-AD66-228086D455A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52" name="Group 38">
                  <a:extLst>
                    <a:ext uri="{FF2B5EF4-FFF2-40B4-BE49-F238E27FC236}">
                      <a16:creationId xmlns:a16="http://schemas.microsoft.com/office/drawing/2014/main" id="{AFE5FFE5-E4BE-490A-9090-24F9BFD6B79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400000">
                  <a:off x="5365943" y="5546354"/>
                  <a:ext cx="1071563" cy="685800"/>
                  <a:chOff x="1968" y="912"/>
                  <a:chExt cx="963" cy="673"/>
                </a:xfrm>
              </p:grpSpPr>
              <p:sp>
                <p:nvSpPr>
                  <p:cNvPr id="153" name="Rectangle 39">
                    <a:extLst>
                      <a:ext uri="{FF2B5EF4-FFF2-40B4-BE49-F238E27FC236}">
                        <a16:creationId xmlns:a16="http://schemas.microsoft.com/office/drawing/2014/main" id="{C0CAA9F5-5EDA-4E9B-991D-8402DF1C2C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2544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54" name="Rectangle 40">
                    <a:extLst>
                      <a:ext uri="{FF2B5EF4-FFF2-40B4-BE49-F238E27FC236}">
                        <a16:creationId xmlns:a16="http://schemas.microsoft.com/office/drawing/2014/main" id="{6E0DA868-654F-429A-A024-345CCC0C36B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2700000">
                    <a:off x="2160" y="1248"/>
                    <a:ext cx="192" cy="9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nl-NL" altLang="nl-NL" sz="1800"/>
                  </a:p>
                </p:txBody>
              </p:sp>
              <p:sp>
                <p:nvSpPr>
                  <p:cNvPr id="155" name="Oval 41">
                    <a:extLst>
                      <a:ext uri="{FF2B5EF4-FFF2-40B4-BE49-F238E27FC236}">
                        <a16:creationId xmlns:a16="http://schemas.microsoft.com/office/drawing/2014/main" id="{00548009-5240-42A7-907D-A22778B5D1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912"/>
                    <a:ext cx="384" cy="38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 dirty="0">
                        <a:latin typeface="Arial" panose="020B0604020202020204" pitchFamily="34" charset="0"/>
                      </a:rPr>
                      <a:t>O</a:t>
                    </a:r>
                    <a:endParaRPr lang="nl-NL" altLang="nl-NL" sz="1800" b="1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56" name="Oval 42">
                    <a:extLst>
                      <a:ext uri="{FF2B5EF4-FFF2-40B4-BE49-F238E27FC236}">
                        <a16:creationId xmlns:a16="http://schemas.microsoft.com/office/drawing/2014/main" id="{520AF3FC-0672-4E10-8917-946CD12458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248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57" name="Oval 43">
                    <a:extLst>
                      <a:ext uri="{FF2B5EF4-FFF2-40B4-BE49-F238E27FC236}">
                        <a16:creationId xmlns:a16="http://schemas.microsoft.com/office/drawing/2014/main" id="{0E847C12-FAB2-4125-A611-5A9D29A08E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249"/>
                    <a:ext cx="336" cy="3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nl-NL" sz="1800" b="1">
                        <a:latin typeface="Arial" panose="020B0604020202020204" pitchFamily="34" charset="0"/>
                      </a:rPr>
                      <a:t>H</a:t>
                    </a:r>
                    <a:endParaRPr lang="nl-NL" altLang="nl-NL" sz="1800" b="1">
                      <a:latin typeface="Arial" panose="020B0604020202020204" pitchFamily="34" charset="0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79797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ep 9">
            <a:extLst>
              <a:ext uri="{FF2B5EF4-FFF2-40B4-BE49-F238E27FC236}">
                <a16:creationId xmlns:a16="http://schemas.microsoft.com/office/drawing/2014/main" id="{2AE6CD56-506D-40F5-A154-8E16E804D3DB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1" name="Text Box 55">
              <a:extLst>
                <a:ext uri="{FF2B5EF4-FFF2-40B4-BE49-F238E27FC236}">
                  <a16:creationId xmlns:a16="http://schemas.microsoft.com/office/drawing/2014/main" id="{BDA80816-B669-4B18-9725-A743892D75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5                            8                           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5                             10</a:t>
              </a:r>
              <a:endParaRPr lang="nl-NL" altLang="nl-NL" sz="20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Line 56">
              <a:extLst>
                <a:ext uri="{FF2B5EF4-FFF2-40B4-BE49-F238E27FC236}">
                  <a16:creationId xmlns:a16="http://schemas.microsoft.com/office/drawing/2014/main" id="{F6CE033B-0636-4122-87C3-7644FFD9F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" name="Text Box 57">
              <a:extLst>
                <a:ext uri="{FF2B5EF4-FFF2-40B4-BE49-F238E27FC236}">
                  <a16:creationId xmlns:a16="http://schemas.microsoft.com/office/drawing/2014/main" id="{F28EE270-909C-414C-AE81-AF3E16417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4" name="Text Box 58">
              <a:extLst>
                <a:ext uri="{FF2B5EF4-FFF2-40B4-BE49-F238E27FC236}">
                  <a16:creationId xmlns:a16="http://schemas.microsoft.com/office/drawing/2014/main" id="{B46E7971-F61C-4871-A96F-EFD04DEA41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337361D8-7FD4-4709-8055-FD5523EEFD8D}"/>
              </a:ext>
            </a:extLst>
          </p:cNvPr>
          <p:cNvSpPr txBox="1"/>
          <p:nvPr/>
        </p:nvSpPr>
        <p:spPr>
          <a:xfrm>
            <a:off x="94890" y="766532"/>
            <a:ext cx="65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nu: </a:t>
            </a:r>
          </a:p>
        </p:txBody>
      </p:sp>
    </p:spTree>
    <p:extLst>
      <p:ext uri="{BB962C8B-B14F-4D97-AF65-F5344CB8AC3E}">
        <p14:creationId xmlns:p14="http://schemas.microsoft.com/office/powerpoint/2010/main" val="3091667619"/>
      </p:ext>
    </p:extLst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8261481" y="3452157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 rot="21183623">
            <a:off x="1641190" y="1345167"/>
            <a:ext cx="1212850" cy="1333500"/>
            <a:chOff x="517088" y="2652057"/>
            <a:chExt cx="1212850" cy="1333500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1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3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4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5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Group 44"/>
          <p:cNvGrpSpPr>
            <a:grpSpLocks/>
          </p:cNvGrpSpPr>
          <p:nvPr/>
        </p:nvGrpSpPr>
        <p:grpSpPr bwMode="auto">
          <a:xfrm rot="1783140">
            <a:off x="2823725" y="4191932"/>
            <a:ext cx="990600" cy="381000"/>
            <a:chOff x="4416" y="2016"/>
            <a:chExt cx="960" cy="384"/>
          </a:xfrm>
        </p:grpSpPr>
        <p:sp>
          <p:nvSpPr>
            <p:cNvPr id="36" name="AutoShape 45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7" name="AutoShape 46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8" name="Oval 47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9" name="Oval 48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ep 53"/>
          <p:cNvGrpSpPr/>
          <p:nvPr/>
        </p:nvGrpSpPr>
        <p:grpSpPr>
          <a:xfrm rot="1755339">
            <a:off x="869165" y="3676197"/>
            <a:ext cx="1212850" cy="1333500"/>
            <a:chOff x="517088" y="2652057"/>
            <a:chExt cx="1212850" cy="1333500"/>
          </a:xfrm>
        </p:grpSpPr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9" name="Oval 30"/>
            <p:cNvSpPr>
              <a:spLocks noChangeArrowheads="1"/>
            </p:cNvSpPr>
            <p:nvPr/>
          </p:nvSpPr>
          <p:spPr bwMode="auto">
            <a:xfrm rot="19844661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4" name="Groep 63"/>
          <p:cNvGrpSpPr/>
          <p:nvPr/>
        </p:nvGrpSpPr>
        <p:grpSpPr>
          <a:xfrm rot="244070">
            <a:off x="2454509" y="4817455"/>
            <a:ext cx="1212850" cy="1333500"/>
            <a:chOff x="517088" y="2652057"/>
            <a:chExt cx="1212850" cy="1333500"/>
          </a:xfrm>
        </p:grpSpPr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9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ep 73"/>
          <p:cNvGrpSpPr/>
          <p:nvPr/>
        </p:nvGrpSpPr>
        <p:grpSpPr>
          <a:xfrm rot="12271276">
            <a:off x="6808560" y="3121403"/>
            <a:ext cx="1212850" cy="1333500"/>
            <a:chOff x="517088" y="2652057"/>
            <a:chExt cx="1212850" cy="1333500"/>
          </a:xfrm>
        </p:grpSpPr>
        <p:sp>
          <p:nvSpPr>
            <p:cNvPr id="7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9" name="Oval 30"/>
            <p:cNvSpPr>
              <a:spLocks noChangeArrowheads="1"/>
            </p:cNvSpPr>
            <p:nvPr/>
          </p:nvSpPr>
          <p:spPr bwMode="auto">
            <a:xfrm rot="9328724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4" name="Groep 83"/>
          <p:cNvGrpSpPr/>
          <p:nvPr/>
        </p:nvGrpSpPr>
        <p:grpSpPr>
          <a:xfrm rot="20472510">
            <a:off x="4715560" y="2280583"/>
            <a:ext cx="1212850" cy="1333500"/>
            <a:chOff x="517088" y="2652057"/>
            <a:chExt cx="1212850" cy="1333500"/>
          </a:xfrm>
        </p:grpSpPr>
        <p:sp>
          <p:nvSpPr>
            <p:cNvPr id="8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9" name="Oval 30"/>
            <p:cNvSpPr>
              <a:spLocks noChangeArrowheads="1"/>
            </p:cNvSpPr>
            <p:nvPr/>
          </p:nvSpPr>
          <p:spPr bwMode="auto">
            <a:xfrm rot="969548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4" name="Group 49"/>
          <p:cNvGrpSpPr>
            <a:grpSpLocks/>
          </p:cNvGrpSpPr>
          <p:nvPr/>
        </p:nvGrpSpPr>
        <p:grpSpPr bwMode="auto">
          <a:xfrm>
            <a:off x="411965" y="2781254"/>
            <a:ext cx="990600" cy="381000"/>
            <a:chOff x="4416" y="2016"/>
            <a:chExt cx="960" cy="384"/>
          </a:xfrm>
        </p:grpSpPr>
        <p:sp>
          <p:nvSpPr>
            <p:cNvPr id="9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up 49"/>
          <p:cNvGrpSpPr>
            <a:grpSpLocks/>
          </p:cNvGrpSpPr>
          <p:nvPr/>
        </p:nvGrpSpPr>
        <p:grpSpPr bwMode="auto">
          <a:xfrm>
            <a:off x="3624482" y="6247060"/>
            <a:ext cx="990600" cy="381000"/>
            <a:chOff x="4416" y="2016"/>
            <a:chExt cx="960" cy="384"/>
          </a:xfrm>
        </p:grpSpPr>
        <p:sp>
          <p:nvSpPr>
            <p:cNvPr id="10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4" name="Group 49"/>
          <p:cNvGrpSpPr>
            <a:grpSpLocks/>
          </p:cNvGrpSpPr>
          <p:nvPr/>
        </p:nvGrpSpPr>
        <p:grpSpPr bwMode="auto">
          <a:xfrm>
            <a:off x="4965938" y="3947457"/>
            <a:ext cx="990600" cy="381000"/>
            <a:chOff x="4416" y="2016"/>
            <a:chExt cx="960" cy="384"/>
          </a:xfrm>
        </p:grpSpPr>
        <p:sp>
          <p:nvSpPr>
            <p:cNvPr id="10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9" name="Group 49"/>
          <p:cNvGrpSpPr>
            <a:grpSpLocks/>
          </p:cNvGrpSpPr>
          <p:nvPr/>
        </p:nvGrpSpPr>
        <p:grpSpPr bwMode="auto">
          <a:xfrm rot="19552091">
            <a:off x="3578105" y="2297709"/>
            <a:ext cx="990600" cy="381000"/>
            <a:chOff x="4416" y="2016"/>
            <a:chExt cx="960" cy="384"/>
          </a:xfrm>
        </p:grpSpPr>
        <p:sp>
          <p:nvSpPr>
            <p:cNvPr id="11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4" name="Group 49"/>
          <p:cNvGrpSpPr>
            <a:grpSpLocks/>
          </p:cNvGrpSpPr>
          <p:nvPr/>
        </p:nvGrpSpPr>
        <p:grpSpPr bwMode="auto">
          <a:xfrm rot="21012851">
            <a:off x="1080015" y="5628936"/>
            <a:ext cx="990600" cy="381000"/>
            <a:chOff x="4416" y="2016"/>
            <a:chExt cx="960" cy="384"/>
          </a:xfrm>
        </p:grpSpPr>
        <p:sp>
          <p:nvSpPr>
            <p:cNvPr id="11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9" name="Group 49"/>
          <p:cNvGrpSpPr>
            <a:grpSpLocks/>
          </p:cNvGrpSpPr>
          <p:nvPr/>
        </p:nvGrpSpPr>
        <p:grpSpPr bwMode="auto">
          <a:xfrm>
            <a:off x="6069740" y="4952359"/>
            <a:ext cx="990600" cy="381000"/>
            <a:chOff x="4416" y="2016"/>
            <a:chExt cx="960" cy="384"/>
          </a:xfrm>
        </p:grpSpPr>
        <p:sp>
          <p:nvSpPr>
            <p:cNvPr id="12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9" name="Group 49"/>
          <p:cNvGrpSpPr>
            <a:grpSpLocks/>
          </p:cNvGrpSpPr>
          <p:nvPr/>
        </p:nvGrpSpPr>
        <p:grpSpPr bwMode="auto">
          <a:xfrm rot="1295211">
            <a:off x="6105088" y="2011138"/>
            <a:ext cx="990600" cy="381000"/>
            <a:chOff x="4416" y="2016"/>
            <a:chExt cx="960" cy="384"/>
          </a:xfrm>
        </p:grpSpPr>
        <p:sp>
          <p:nvSpPr>
            <p:cNvPr id="13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5" name="Groep 124">
            <a:extLst>
              <a:ext uri="{FF2B5EF4-FFF2-40B4-BE49-F238E27FC236}">
                <a16:creationId xmlns:a16="http://schemas.microsoft.com/office/drawing/2014/main" id="{A45303B9-33C5-4C8F-A1CC-8600817B426C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26" name="Text Box 55">
              <a:extLst>
                <a:ext uri="{FF2B5EF4-FFF2-40B4-BE49-F238E27FC236}">
                  <a16:creationId xmlns:a16="http://schemas.microsoft.com/office/drawing/2014/main" id="{D1344C85-186F-46FE-B8E6-0D2C1B0F3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5                            8                           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5                             10</a:t>
              </a:r>
              <a:endParaRPr lang="nl-NL" altLang="nl-NL" sz="20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7" name="Line 56">
              <a:extLst>
                <a:ext uri="{FF2B5EF4-FFF2-40B4-BE49-F238E27FC236}">
                  <a16:creationId xmlns:a16="http://schemas.microsoft.com/office/drawing/2014/main" id="{709BFF62-467A-4155-A7BA-036417D10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28" name="Text Box 57">
              <a:extLst>
                <a:ext uri="{FF2B5EF4-FFF2-40B4-BE49-F238E27FC236}">
                  <a16:creationId xmlns:a16="http://schemas.microsoft.com/office/drawing/2014/main" id="{EC1A9CCB-3F3D-4F74-8734-31FD9A5D6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34" name="Text Box 58">
              <a:extLst>
                <a:ext uri="{FF2B5EF4-FFF2-40B4-BE49-F238E27FC236}">
                  <a16:creationId xmlns:a16="http://schemas.microsoft.com/office/drawing/2014/main" id="{26A7BA8D-4495-474D-81D0-477017F72B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841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8261481" y="3452157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 rot="21183623">
            <a:off x="1641190" y="1345167"/>
            <a:ext cx="1212850" cy="1333500"/>
            <a:chOff x="517088" y="2652057"/>
            <a:chExt cx="1212850" cy="1333500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1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3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4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5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Group 44"/>
          <p:cNvGrpSpPr>
            <a:grpSpLocks/>
          </p:cNvGrpSpPr>
          <p:nvPr/>
        </p:nvGrpSpPr>
        <p:grpSpPr bwMode="auto">
          <a:xfrm rot="1783140">
            <a:off x="2823725" y="4191932"/>
            <a:ext cx="990600" cy="381000"/>
            <a:chOff x="4416" y="2016"/>
            <a:chExt cx="960" cy="384"/>
          </a:xfrm>
        </p:grpSpPr>
        <p:sp>
          <p:nvSpPr>
            <p:cNvPr id="36" name="AutoShape 45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7" name="AutoShape 46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8" name="Oval 47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9" name="Oval 48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ep 53"/>
          <p:cNvGrpSpPr/>
          <p:nvPr/>
        </p:nvGrpSpPr>
        <p:grpSpPr>
          <a:xfrm rot="1755339">
            <a:off x="869165" y="3676197"/>
            <a:ext cx="1212850" cy="1333500"/>
            <a:chOff x="517088" y="2652057"/>
            <a:chExt cx="1212850" cy="1333500"/>
          </a:xfrm>
        </p:grpSpPr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9" name="Oval 30"/>
            <p:cNvSpPr>
              <a:spLocks noChangeArrowheads="1"/>
            </p:cNvSpPr>
            <p:nvPr/>
          </p:nvSpPr>
          <p:spPr bwMode="auto">
            <a:xfrm rot="19844661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4" name="Groep 63"/>
          <p:cNvGrpSpPr/>
          <p:nvPr/>
        </p:nvGrpSpPr>
        <p:grpSpPr>
          <a:xfrm rot="244070">
            <a:off x="2454509" y="4817455"/>
            <a:ext cx="1212850" cy="1333500"/>
            <a:chOff x="517088" y="2652057"/>
            <a:chExt cx="1212850" cy="1333500"/>
          </a:xfrm>
        </p:grpSpPr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9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ep 73"/>
          <p:cNvGrpSpPr/>
          <p:nvPr/>
        </p:nvGrpSpPr>
        <p:grpSpPr>
          <a:xfrm rot="12271276">
            <a:off x="6808560" y="3121403"/>
            <a:ext cx="1212850" cy="1333500"/>
            <a:chOff x="517088" y="2652057"/>
            <a:chExt cx="1212850" cy="1333500"/>
          </a:xfrm>
        </p:grpSpPr>
        <p:sp>
          <p:nvSpPr>
            <p:cNvPr id="7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9" name="Oval 30"/>
            <p:cNvSpPr>
              <a:spLocks noChangeArrowheads="1"/>
            </p:cNvSpPr>
            <p:nvPr/>
          </p:nvSpPr>
          <p:spPr bwMode="auto">
            <a:xfrm rot="9328724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4" name="Groep 83"/>
          <p:cNvGrpSpPr/>
          <p:nvPr/>
        </p:nvGrpSpPr>
        <p:grpSpPr>
          <a:xfrm rot="20472510">
            <a:off x="4715560" y="2280583"/>
            <a:ext cx="1212850" cy="1333500"/>
            <a:chOff x="517088" y="2652057"/>
            <a:chExt cx="1212850" cy="1333500"/>
          </a:xfrm>
        </p:grpSpPr>
        <p:sp>
          <p:nvSpPr>
            <p:cNvPr id="8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9" name="Oval 30"/>
            <p:cNvSpPr>
              <a:spLocks noChangeArrowheads="1"/>
            </p:cNvSpPr>
            <p:nvPr/>
          </p:nvSpPr>
          <p:spPr bwMode="auto">
            <a:xfrm rot="969548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4" name="Group 49"/>
          <p:cNvGrpSpPr>
            <a:grpSpLocks/>
          </p:cNvGrpSpPr>
          <p:nvPr/>
        </p:nvGrpSpPr>
        <p:grpSpPr bwMode="auto">
          <a:xfrm>
            <a:off x="411965" y="2781254"/>
            <a:ext cx="990600" cy="381000"/>
            <a:chOff x="4416" y="2016"/>
            <a:chExt cx="960" cy="384"/>
          </a:xfrm>
        </p:grpSpPr>
        <p:sp>
          <p:nvSpPr>
            <p:cNvPr id="9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up 49"/>
          <p:cNvGrpSpPr>
            <a:grpSpLocks/>
          </p:cNvGrpSpPr>
          <p:nvPr/>
        </p:nvGrpSpPr>
        <p:grpSpPr bwMode="auto">
          <a:xfrm>
            <a:off x="3624482" y="6247060"/>
            <a:ext cx="990600" cy="381000"/>
            <a:chOff x="4416" y="2016"/>
            <a:chExt cx="960" cy="384"/>
          </a:xfrm>
        </p:grpSpPr>
        <p:sp>
          <p:nvSpPr>
            <p:cNvPr id="10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4" name="Group 49"/>
          <p:cNvGrpSpPr>
            <a:grpSpLocks/>
          </p:cNvGrpSpPr>
          <p:nvPr/>
        </p:nvGrpSpPr>
        <p:grpSpPr bwMode="auto">
          <a:xfrm>
            <a:off x="4965938" y="3947457"/>
            <a:ext cx="990600" cy="381000"/>
            <a:chOff x="4416" y="2016"/>
            <a:chExt cx="960" cy="384"/>
          </a:xfrm>
        </p:grpSpPr>
        <p:sp>
          <p:nvSpPr>
            <p:cNvPr id="10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9" name="Group 49"/>
          <p:cNvGrpSpPr>
            <a:grpSpLocks/>
          </p:cNvGrpSpPr>
          <p:nvPr/>
        </p:nvGrpSpPr>
        <p:grpSpPr bwMode="auto">
          <a:xfrm rot="19552091">
            <a:off x="3578105" y="2297709"/>
            <a:ext cx="990600" cy="381000"/>
            <a:chOff x="4416" y="2016"/>
            <a:chExt cx="960" cy="384"/>
          </a:xfrm>
        </p:grpSpPr>
        <p:sp>
          <p:nvSpPr>
            <p:cNvPr id="11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4" name="Group 49"/>
          <p:cNvGrpSpPr>
            <a:grpSpLocks/>
          </p:cNvGrpSpPr>
          <p:nvPr/>
        </p:nvGrpSpPr>
        <p:grpSpPr bwMode="auto">
          <a:xfrm rot="21012851">
            <a:off x="1080015" y="5628936"/>
            <a:ext cx="990600" cy="381000"/>
            <a:chOff x="4416" y="2016"/>
            <a:chExt cx="960" cy="384"/>
          </a:xfrm>
        </p:grpSpPr>
        <p:sp>
          <p:nvSpPr>
            <p:cNvPr id="11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9" name="Group 49"/>
          <p:cNvGrpSpPr>
            <a:grpSpLocks/>
          </p:cNvGrpSpPr>
          <p:nvPr/>
        </p:nvGrpSpPr>
        <p:grpSpPr bwMode="auto">
          <a:xfrm>
            <a:off x="6069740" y="4952359"/>
            <a:ext cx="990600" cy="381000"/>
            <a:chOff x="4416" y="2016"/>
            <a:chExt cx="960" cy="384"/>
          </a:xfrm>
        </p:grpSpPr>
        <p:sp>
          <p:nvSpPr>
            <p:cNvPr id="12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9" name="Group 49"/>
          <p:cNvGrpSpPr>
            <a:grpSpLocks/>
          </p:cNvGrpSpPr>
          <p:nvPr/>
        </p:nvGrpSpPr>
        <p:grpSpPr bwMode="auto">
          <a:xfrm rot="1295211">
            <a:off x="6105088" y="2011138"/>
            <a:ext cx="990600" cy="381000"/>
            <a:chOff x="4416" y="2016"/>
            <a:chExt cx="960" cy="384"/>
          </a:xfrm>
        </p:grpSpPr>
        <p:sp>
          <p:nvSpPr>
            <p:cNvPr id="13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4" name="Groep 123">
            <a:extLst>
              <a:ext uri="{FF2B5EF4-FFF2-40B4-BE49-F238E27FC236}">
                <a16:creationId xmlns:a16="http://schemas.microsoft.com/office/drawing/2014/main" id="{7C876FEA-9C08-42FF-9D4F-B9CF8507FA2F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25" name="Text Box 55">
              <a:extLst>
                <a:ext uri="{FF2B5EF4-FFF2-40B4-BE49-F238E27FC236}">
                  <a16:creationId xmlns:a16="http://schemas.microsoft.com/office/drawing/2014/main" id="{57C9336E-3D64-4517-84AC-7F870A0ED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5                            8                                  4                             8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6" name="Line 56">
              <a:extLst>
                <a:ext uri="{FF2B5EF4-FFF2-40B4-BE49-F238E27FC236}">
                  <a16:creationId xmlns:a16="http://schemas.microsoft.com/office/drawing/2014/main" id="{D2CB91CD-834D-476D-B5E9-CBE1E70E2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27" name="Text Box 57">
              <a:extLst>
                <a:ext uri="{FF2B5EF4-FFF2-40B4-BE49-F238E27FC236}">
                  <a16:creationId xmlns:a16="http://schemas.microsoft.com/office/drawing/2014/main" id="{2D709843-E1C9-4066-B1FE-CCBFB1D226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28" name="Text Box 58">
              <a:extLst>
                <a:ext uri="{FF2B5EF4-FFF2-40B4-BE49-F238E27FC236}">
                  <a16:creationId xmlns:a16="http://schemas.microsoft.com/office/drawing/2014/main" id="{D9BEE0B0-A7C3-44B6-B47B-3F0926F37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003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 rot="4679393">
            <a:off x="6806674" y="3112220"/>
            <a:ext cx="457200" cy="1539875"/>
            <a:chOff x="5589944" y="2652057"/>
            <a:chExt cx="457200" cy="153987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" name="Oval 36"/>
            <p:cNvSpPr>
              <a:spLocks noChangeArrowheads="1"/>
            </p:cNvSpPr>
            <p:nvPr/>
          </p:nvSpPr>
          <p:spPr bwMode="auto">
            <a:xfrm rot="17242933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ep 11"/>
          <p:cNvGrpSpPr/>
          <p:nvPr/>
        </p:nvGrpSpPr>
        <p:grpSpPr>
          <a:xfrm rot="7610878">
            <a:off x="2651243" y="2833225"/>
            <a:ext cx="457200" cy="1539875"/>
            <a:chOff x="5589944" y="2652057"/>
            <a:chExt cx="457200" cy="1539875"/>
          </a:xfrm>
        </p:grpSpPr>
        <p:grpSp>
          <p:nvGrpSpPr>
            <p:cNvPr id="1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2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1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1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1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6" name="Oval 36"/>
            <p:cNvSpPr>
              <a:spLocks noChangeArrowheads="1"/>
            </p:cNvSpPr>
            <p:nvPr/>
          </p:nvSpPr>
          <p:spPr bwMode="auto">
            <a:xfrm rot="1398912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3859399" y="1945123"/>
            <a:ext cx="427038" cy="1539875"/>
            <a:chOff x="5605025" y="2652057"/>
            <a:chExt cx="427038" cy="1539875"/>
          </a:xfrm>
        </p:grpSpPr>
        <p:grpSp>
          <p:nvGrpSpPr>
            <p:cNvPr id="2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3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2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 rot="6994668">
            <a:off x="6905240" y="819193"/>
            <a:ext cx="457200" cy="1539875"/>
            <a:chOff x="5589944" y="2652057"/>
            <a:chExt cx="457200" cy="1539875"/>
          </a:xfrm>
        </p:grpSpPr>
        <p:grpSp>
          <p:nvGrpSpPr>
            <p:cNvPr id="3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4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3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3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 rot="1460533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ep 41"/>
          <p:cNvGrpSpPr/>
          <p:nvPr/>
        </p:nvGrpSpPr>
        <p:grpSpPr>
          <a:xfrm rot="2155168">
            <a:off x="1536880" y="1493744"/>
            <a:ext cx="427038" cy="1539875"/>
            <a:chOff x="5605025" y="2652057"/>
            <a:chExt cx="427038" cy="1539875"/>
          </a:xfrm>
        </p:grpSpPr>
        <p:grpSp>
          <p:nvGrpSpPr>
            <p:cNvPr id="4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5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4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4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Oval 36"/>
            <p:cNvSpPr>
              <a:spLocks noChangeArrowheads="1"/>
            </p:cNvSpPr>
            <p:nvPr/>
          </p:nvSpPr>
          <p:spPr bwMode="auto">
            <a:xfrm rot="19207396">
              <a:off x="5605025" y="3185456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9" name="Groep 128">
            <a:extLst>
              <a:ext uri="{FF2B5EF4-FFF2-40B4-BE49-F238E27FC236}">
                <a16:creationId xmlns:a16="http://schemas.microsoft.com/office/drawing/2014/main" id="{85D6B5BD-36F0-4289-A188-F22248ECAFC6}"/>
              </a:ext>
            </a:extLst>
          </p:cNvPr>
          <p:cNvGrpSpPr/>
          <p:nvPr/>
        </p:nvGrpSpPr>
        <p:grpSpPr>
          <a:xfrm>
            <a:off x="2084569" y="4852691"/>
            <a:ext cx="4896366" cy="1914734"/>
            <a:chOff x="2084569" y="4852691"/>
            <a:chExt cx="4896366" cy="1914734"/>
          </a:xfrm>
        </p:grpSpPr>
        <p:grpSp>
          <p:nvGrpSpPr>
            <p:cNvPr id="52" name="Group 38"/>
            <p:cNvGrpSpPr>
              <a:grpSpLocks/>
            </p:cNvGrpSpPr>
            <p:nvPr/>
          </p:nvGrpSpPr>
          <p:grpSpPr bwMode="auto">
            <a:xfrm rot="8001713">
              <a:off x="6102253" y="5888744"/>
              <a:ext cx="1071563" cy="685800"/>
              <a:chOff x="1968" y="912"/>
              <a:chExt cx="963" cy="673"/>
            </a:xfrm>
          </p:grpSpPr>
          <p:sp>
            <p:nvSpPr>
              <p:cNvPr id="53" name="Rectangle 39"/>
              <p:cNvSpPr>
                <a:spLocks noChangeArrowheads="1"/>
              </p:cNvSpPr>
              <p:nvPr/>
            </p:nvSpPr>
            <p:spPr bwMode="auto">
              <a:xfrm rot="2700000">
                <a:off x="2544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54" name="Rectangle 40"/>
              <p:cNvSpPr>
                <a:spLocks noChangeArrowheads="1"/>
              </p:cNvSpPr>
              <p:nvPr/>
            </p:nvSpPr>
            <p:spPr bwMode="auto">
              <a:xfrm rot="-2700000">
                <a:off x="2160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55" name="Oval 41"/>
              <p:cNvSpPr>
                <a:spLocks noChangeArrowheads="1"/>
              </p:cNvSpPr>
              <p:nvPr/>
            </p:nvSpPr>
            <p:spPr bwMode="auto">
              <a:xfrm>
                <a:off x="2256" y="91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O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2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57" name="Oval 43"/>
              <p:cNvSpPr>
                <a:spLocks noChangeArrowheads="1"/>
              </p:cNvSpPr>
              <p:nvPr/>
            </p:nvSpPr>
            <p:spPr bwMode="auto">
              <a:xfrm>
                <a:off x="2595" y="1249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28" name="Groep 127">
              <a:extLst>
                <a:ext uri="{FF2B5EF4-FFF2-40B4-BE49-F238E27FC236}">
                  <a16:creationId xmlns:a16="http://schemas.microsoft.com/office/drawing/2014/main" id="{89EF9EEA-DA3D-4A1C-9BA7-FEE13B3DA561}"/>
                </a:ext>
              </a:extLst>
            </p:cNvPr>
            <p:cNvGrpSpPr/>
            <p:nvPr/>
          </p:nvGrpSpPr>
          <p:grpSpPr>
            <a:xfrm>
              <a:off x="2084569" y="4852691"/>
              <a:ext cx="4160056" cy="1787197"/>
              <a:chOff x="2084569" y="4852691"/>
              <a:chExt cx="4160056" cy="1787197"/>
            </a:xfrm>
          </p:grpSpPr>
          <p:grpSp>
            <p:nvGrpSpPr>
              <p:cNvPr id="58" name="Group 38"/>
              <p:cNvGrpSpPr>
                <a:grpSpLocks/>
              </p:cNvGrpSpPr>
              <p:nvPr/>
            </p:nvGrpSpPr>
            <p:grpSpPr bwMode="auto">
              <a:xfrm rot="9233764">
                <a:off x="2084569" y="5076432"/>
                <a:ext cx="1071563" cy="685800"/>
                <a:chOff x="1968" y="912"/>
                <a:chExt cx="963" cy="673"/>
              </a:xfrm>
            </p:grpSpPr>
            <p:sp>
              <p:nvSpPr>
                <p:cNvPr id="59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60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61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3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0" name="Group 38"/>
              <p:cNvGrpSpPr>
                <a:grpSpLocks/>
              </p:cNvGrpSpPr>
              <p:nvPr/>
            </p:nvGrpSpPr>
            <p:grpSpPr bwMode="auto">
              <a:xfrm rot="20917401">
                <a:off x="3119596" y="4852691"/>
                <a:ext cx="1071563" cy="685800"/>
                <a:chOff x="1968" y="912"/>
                <a:chExt cx="963" cy="673"/>
              </a:xfrm>
            </p:grpSpPr>
            <p:sp>
              <p:nvSpPr>
                <p:cNvPr id="71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2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3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4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5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6" name="Group 38"/>
              <p:cNvGrpSpPr>
                <a:grpSpLocks/>
              </p:cNvGrpSpPr>
              <p:nvPr/>
            </p:nvGrpSpPr>
            <p:grpSpPr bwMode="auto">
              <a:xfrm rot="20890350">
                <a:off x="2495584" y="5793292"/>
                <a:ext cx="1071563" cy="685800"/>
                <a:chOff x="1968" y="912"/>
                <a:chExt cx="963" cy="673"/>
              </a:xfrm>
            </p:grpSpPr>
            <p:sp>
              <p:nvSpPr>
                <p:cNvPr id="77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8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9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0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1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2" name="Group 38"/>
              <p:cNvGrpSpPr>
                <a:grpSpLocks/>
              </p:cNvGrpSpPr>
              <p:nvPr/>
            </p:nvGrpSpPr>
            <p:grpSpPr bwMode="auto">
              <a:xfrm rot="3694199">
                <a:off x="3450729" y="5646977"/>
                <a:ext cx="1071563" cy="685800"/>
                <a:chOff x="1968" y="912"/>
                <a:chExt cx="963" cy="673"/>
              </a:xfrm>
            </p:grpSpPr>
            <p:sp>
              <p:nvSpPr>
                <p:cNvPr id="83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84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85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O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6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7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94" name="Group 38"/>
              <p:cNvGrpSpPr>
                <a:grpSpLocks/>
              </p:cNvGrpSpPr>
              <p:nvPr/>
            </p:nvGrpSpPr>
            <p:grpSpPr bwMode="auto">
              <a:xfrm rot="1044756">
                <a:off x="4556686" y="5255223"/>
                <a:ext cx="1071563" cy="685800"/>
                <a:chOff x="1968" y="912"/>
                <a:chExt cx="963" cy="673"/>
              </a:xfrm>
            </p:grpSpPr>
            <p:sp>
              <p:nvSpPr>
                <p:cNvPr id="95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96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97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O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8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9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00" name="Group 38"/>
              <p:cNvGrpSpPr>
                <a:grpSpLocks/>
              </p:cNvGrpSpPr>
              <p:nvPr/>
            </p:nvGrpSpPr>
            <p:grpSpPr bwMode="auto">
              <a:xfrm>
                <a:off x="4289628" y="5954088"/>
                <a:ext cx="1071563" cy="685800"/>
                <a:chOff x="1968" y="912"/>
                <a:chExt cx="963" cy="673"/>
              </a:xfrm>
            </p:grpSpPr>
            <p:sp>
              <p:nvSpPr>
                <p:cNvPr id="101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2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3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5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H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06" name="Group 38"/>
              <p:cNvGrpSpPr>
                <a:grpSpLocks/>
              </p:cNvGrpSpPr>
              <p:nvPr/>
            </p:nvGrpSpPr>
            <p:grpSpPr bwMode="auto">
              <a:xfrm rot="5400000">
                <a:off x="5365943" y="5546354"/>
                <a:ext cx="1071563" cy="685800"/>
                <a:chOff x="1968" y="912"/>
                <a:chExt cx="963" cy="673"/>
              </a:xfrm>
            </p:grpSpPr>
            <p:sp>
              <p:nvSpPr>
                <p:cNvPr id="107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8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9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0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1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17" name="Groep 116"/>
          <p:cNvGrpSpPr/>
          <p:nvPr/>
        </p:nvGrpSpPr>
        <p:grpSpPr>
          <a:xfrm rot="1755339">
            <a:off x="5039899" y="1763137"/>
            <a:ext cx="1212850" cy="1333500"/>
            <a:chOff x="517088" y="2652057"/>
            <a:chExt cx="1212850" cy="1333500"/>
          </a:xfrm>
        </p:grpSpPr>
        <p:sp>
          <p:nvSpPr>
            <p:cNvPr id="118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19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0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1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2" name="Oval 30"/>
            <p:cNvSpPr>
              <a:spLocks noChangeArrowheads="1"/>
            </p:cNvSpPr>
            <p:nvPr/>
          </p:nvSpPr>
          <p:spPr bwMode="auto">
            <a:xfrm rot="19844661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4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5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6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0" name="Groep 129">
            <a:extLst>
              <a:ext uri="{FF2B5EF4-FFF2-40B4-BE49-F238E27FC236}">
                <a16:creationId xmlns:a16="http://schemas.microsoft.com/office/drawing/2014/main" id="{7569E584-0A33-486B-A810-2D9AA27A8025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31" name="Text Box 55">
              <a:extLst>
                <a:ext uri="{FF2B5EF4-FFF2-40B4-BE49-F238E27FC236}">
                  <a16:creationId xmlns:a16="http://schemas.microsoft.com/office/drawing/2014/main" id="{0203179F-7CD3-476E-8A2E-D1696CB292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5                            8                            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4                             8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2" name="Line 56">
              <a:extLst>
                <a:ext uri="{FF2B5EF4-FFF2-40B4-BE49-F238E27FC236}">
                  <a16:creationId xmlns:a16="http://schemas.microsoft.com/office/drawing/2014/main" id="{7C140EA7-3FA7-4C4F-AAD0-894CFE40EF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3" name="Text Box 57">
              <a:extLst>
                <a:ext uri="{FF2B5EF4-FFF2-40B4-BE49-F238E27FC236}">
                  <a16:creationId xmlns:a16="http://schemas.microsoft.com/office/drawing/2014/main" id="{A954E2D8-1092-4B59-A8D5-9E74E0094D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34" name="Text Box 58">
              <a:extLst>
                <a:ext uri="{FF2B5EF4-FFF2-40B4-BE49-F238E27FC236}">
                  <a16:creationId xmlns:a16="http://schemas.microsoft.com/office/drawing/2014/main" id="{AD68E744-27CA-435C-BBF7-8E9395259F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287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 rot="4679393">
            <a:off x="6806674" y="3112220"/>
            <a:ext cx="457200" cy="1539875"/>
            <a:chOff x="5589944" y="2652057"/>
            <a:chExt cx="457200" cy="153987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" name="Oval 36"/>
            <p:cNvSpPr>
              <a:spLocks noChangeArrowheads="1"/>
            </p:cNvSpPr>
            <p:nvPr/>
          </p:nvSpPr>
          <p:spPr bwMode="auto">
            <a:xfrm rot="17242933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ep 11"/>
          <p:cNvGrpSpPr/>
          <p:nvPr/>
        </p:nvGrpSpPr>
        <p:grpSpPr>
          <a:xfrm rot="7610878">
            <a:off x="2651243" y="2833225"/>
            <a:ext cx="457200" cy="1539875"/>
            <a:chOff x="5589944" y="2652057"/>
            <a:chExt cx="457200" cy="1539875"/>
          </a:xfrm>
        </p:grpSpPr>
        <p:grpSp>
          <p:nvGrpSpPr>
            <p:cNvPr id="1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2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1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1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1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6" name="Oval 36"/>
            <p:cNvSpPr>
              <a:spLocks noChangeArrowheads="1"/>
            </p:cNvSpPr>
            <p:nvPr/>
          </p:nvSpPr>
          <p:spPr bwMode="auto">
            <a:xfrm rot="1398912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3859399" y="1945123"/>
            <a:ext cx="427038" cy="1539875"/>
            <a:chOff x="5605025" y="2652057"/>
            <a:chExt cx="427038" cy="1539875"/>
          </a:xfrm>
        </p:grpSpPr>
        <p:grpSp>
          <p:nvGrpSpPr>
            <p:cNvPr id="2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3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2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 rot="6994668">
            <a:off x="6905240" y="819193"/>
            <a:ext cx="457200" cy="1539875"/>
            <a:chOff x="5589944" y="2652057"/>
            <a:chExt cx="457200" cy="1539875"/>
          </a:xfrm>
        </p:grpSpPr>
        <p:grpSp>
          <p:nvGrpSpPr>
            <p:cNvPr id="3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4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3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3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 rot="1460533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ep 41"/>
          <p:cNvGrpSpPr/>
          <p:nvPr/>
        </p:nvGrpSpPr>
        <p:grpSpPr>
          <a:xfrm rot="2155168">
            <a:off x="1536880" y="1493744"/>
            <a:ext cx="427038" cy="1539875"/>
            <a:chOff x="5605025" y="2652057"/>
            <a:chExt cx="427038" cy="1539875"/>
          </a:xfrm>
        </p:grpSpPr>
        <p:grpSp>
          <p:nvGrpSpPr>
            <p:cNvPr id="4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5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4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4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Oval 36"/>
            <p:cNvSpPr>
              <a:spLocks noChangeArrowheads="1"/>
            </p:cNvSpPr>
            <p:nvPr/>
          </p:nvSpPr>
          <p:spPr bwMode="auto">
            <a:xfrm rot="19207396">
              <a:off x="5605025" y="3185456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9" name="Groep 128">
            <a:extLst>
              <a:ext uri="{FF2B5EF4-FFF2-40B4-BE49-F238E27FC236}">
                <a16:creationId xmlns:a16="http://schemas.microsoft.com/office/drawing/2014/main" id="{85D6B5BD-36F0-4289-A188-F22248ECAFC6}"/>
              </a:ext>
            </a:extLst>
          </p:cNvPr>
          <p:cNvGrpSpPr/>
          <p:nvPr/>
        </p:nvGrpSpPr>
        <p:grpSpPr>
          <a:xfrm>
            <a:off x="2084569" y="4852691"/>
            <a:ext cx="4896366" cy="1914734"/>
            <a:chOff x="2084569" y="4852691"/>
            <a:chExt cx="4896366" cy="1914734"/>
          </a:xfrm>
        </p:grpSpPr>
        <p:grpSp>
          <p:nvGrpSpPr>
            <p:cNvPr id="52" name="Group 38"/>
            <p:cNvGrpSpPr>
              <a:grpSpLocks/>
            </p:cNvGrpSpPr>
            <p:nvPr/>
          </p:nvGrpSpPr>
          <p:grpSpPr bwMode="auto">
            <a:xfrm rot="8001713">
              <a:off x="6102253" y="5888744"/>
              <a:ext cx="1071563" cy="685800"/>
              <a:chOff x="1968" y="912"/>
              <a:chExt cx="963" cy="673"/>
            </a:xfrm>
          </p:grpSpPr>
          <p:sp>
            <p:nvSpPr>
              <p:cNvPr id="53" name="Rectangle 39"/>
              <p:cNvSpPr>
                <a:spLocks noChangeArrowheads="1"/>
              </p:cNvSpPr>
              <p:nvPr/>
            </p:nvSpPr>
            <p:spPr bwMode="auto">
              <a:xfrm rot="2700000">
                <a:off x="2544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54" name="Rectangle 40"/>
              <p:cNvSpPr>
                <a:spLocks noChangeArrowheads="1"/>
              </p:cNvSpPr>
              <p:nvPr/>
            </p:nvSpPr>
            <p:spPr bwMode="auto">
              <a:xfrm rot="-2700000">
                <a:off x="2160" y="1248"/>
                <a:ext cx="192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nl-NL" altLang="nl-NL" sz="1800"/>
              </a:p>
            </p:txBody>
          </p:sp>
          <p:sp>
            <p:nvSpPr>
              <p:cNvPr id="55" name="Oval 41"/>
              <p:cNvSpPr>
                <a:spLocks noChangeArrowheads="1"/>
              </p:cNvSpPr>
              <p:nvPr/>
            </p:nvSpPr>
            <p:spPr bwMode="auto">
              <a:xfrm>
                <a:off x="2256" y="91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O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56" name="Oval 42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  <p:sp>
            <p:nvSpPr>
              <p:cNvPr id="57" name="Oval 43"/>
              <p:cNvSpPr>
                <a:spLocks noChangeArrowheads="1"/>
              </p:cNvSpPr>
              <p:nvPr/>
            </p:nvSpPr>
            <p:spPr bwMode="auto">
              <a:xfrm>
                <a:off x="2595" y="1249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nl-NL" sz="1800" b="1">
                    <a:latin typeface="Arial" panose="020B0604020202020204" pitchFamily="34" charset="0"/>
                  </a:rPr>
                  <a:t>H</a:t>
                </a:r>
                <a:endParaRPr lang="nl-NL" altLang="nl-NL" sz="1800" b="1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28" name="Groep 127">
              <a:extLst>
                <a:ext uri="{FF2B5EF4-FFF2-40B4-BE49-F238E27FC236}">
                  <a16:creationId xmlns:a16="http://schemas.microsoft.com/office/drawing/2014/main" id="{89EF9EEA-DA3D-4A1C-9BA7-FEE13B3DA561}"/>
                </a:ext>
              </a:extLst>
            </p:cNvPr>
            <p:cNvGrpSpPr/>
            <p:nvPr/>
          </p:nvGrpSpPr>
          <p:grpSpPr>
            <a:xfrm>
              <a:off x="2084569" y="4852691"/>
              <a:ext cx="4160056" cy="1787197"/>
              <a:chOff x="2084569" y="4852691"/>
              <a:chExt cx="4160056" cy="1787197"/>
            </a:xfrm>
          </p:grpSpPr>
          <p:grpSp>
            <p:nvGrpSpPr>
              <p:cNvPr id="58" name="Group 38"/>
              <p:cNvGrpSpPr>
                <a:grpSpLocks/>
              </p:cNvGrpSpPr>
              <p:nvPr/>
            </p:nvGrpSpPr>
            <p:grpSpPr bwMode="auto">
              <a:xfrm rot="9233764">
                <a:off x="2084569" y="5076432"/>
                <a:ext cx="1071563" cy="685800"/>
                <a:chOff x="1968" y="912"/>
                <a:chExt cx="963" cy="673"/>
              </a:xfrm>
            </p:grpSpPr>
            <p:sp>
              <p:nvSpPr>
                <p:cNvPr id="59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60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61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3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0" name="Group 38"/>
              <p:cNvGrpSpPr>
                <a:grpSpLocks/>
              </p:cNvGrpSpPr>
              <p:nvPr/>
            </p:nvGrpSpPr>
            <p:grpSpPr bwMode="auto">
              <a:xfrm rot="20917401">
                <a:off x="3119596" y="4852691"/>
                <a:ext cx="1071563" cy="685800"/>
                <a:chOff x="1968" y="912"/>
                <a:chExt cx="963" cy="673"/>
              </a:xfrm>
            </p:grpSpPr>
            <p:sp>
              <p:nvSpPr>
                <p:cNvPr id="71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2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3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4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5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6" name="Group 38"/>
              <p:cNvGrpSpPr>
                <a:grpSpLocks/>
              </p:cNvGrpSpPr>
              <p:nvPr/>
            </p:nvGrpSpPr>
            <p:grpSpPr bwMode="auto">
              <a:xfrm rot="20890350">
                <a:off x="2495584" y="5793292"/>
                <a:ext cx="1071563" cy="685800"/>
                <a:chOff x="1968" y="912"/>
                <a:chExt cx="963" cy="673"/>
              </a:xfrm>
            </p:grpSpPr>
            <p:sp>
              <p:nvSpPr>
                <p:cNvPr id="77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8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79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0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1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2" name="Group 38"/>
              <p:cNvGrpSpPr>
                <a:grpSpLocks/>
              </p:cNvGrpSpPr>
              <p:nvPr/>
            </p:nvGrpSpPr>
            <p:grpSpPr bwMode="auto">
              <a:xfrm rot="3694199">
                <a:off x="3450729" y="5646977"/>
                <a:ext cx="1071563" cy="685800"/>
                <a:chOff x="1968" y="912"/>
                <a:chExt cx="963" cy="673"/>
              </a:xfrm>
            </p:grpSpPr>
            <p:sp>
              <p:nvSpPr>
                <p:cNvPr id="83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84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85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O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6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7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94" name="Group 38"/>
              <p:cNvGrpSpPr>
                <a:grpSpLocks/>
              </p:cNvGrpSpPr>
              <p:nvPr/>
            </p:nvGrpSpPr>
            <p:grpSpPr bwMode="auto">
              <a:xfrm rot="1044756">
                <a:off x="4556686" y="5255223"/>
                <a:ext cx="1071563" cy="685800"/>
                <a:chOff x="1968" y="912"/>
                <a:chExt cx="963" cy="673"/>
              </a:xfrm>
            </p:grpSpPr>
            <p:sp>
              <p:nvSpPr>
                <p:cNvPr id="95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96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97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O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8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9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00" name="Group 38"/>
              <p:cNvGrpSpPr>
                <a:grpSpLocks/>
              </p:cNvGrpSpPr>
              <p:nvPr/>
            </p:nvGrpSpPr>
            <p:grpSpPr bwMode="auto">
              <a:xfrm>
                <a:off x="4289628" y="5954088"/>
                <a:ext cx="1071563" cy="685800"/>
                <a:chOff x="1968" y="912"/>
                <a:chExt cx="963" cy="673"/>
              </a:xfrm>
            </p:grpSpPr>
            <p:sp>
              <p:nvSpPr>
                <p:cNvPr id="101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2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3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5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H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06" name="Group 38"/>
              <p:cNvGrpSpPr>
                <a:grpSpLocks/>
              </p:cNvGrpSpPr>
              <p:nvPr/>
            </p:nvGrpSpPr>
            <p:grpSpPr bwMode="auto">
              <a:xfrm rot="5400000">
                <a:off x="5365943" y="5546354"/>
                <a:ext cx="1071563" cy="685800"/>
                <a:chOff x="1968" y="912"/>
                <a:chExt cx="963" cy="673"/>
              </a:xfrm>
            </p:grpSpPr>
            <p:sp>
              <p:nvSpPr>
                <p:cNvPr id="107" name="Rectangle 39"/>
                <p:cNvSpPr>
                  <a:spLocks noChangeArrowheads="1"/>
                </p:cNvSpPr>
                <p:nvPr/>
              </p:nvSpPr>
              <p:spPr bwMode="auto">
                <a:xfrm rot="2700000">
                  <a:off x="2544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8" name="Rectangle 40"/>
                <p:cNvSpPr>
                  <a:spLocks noChangeArrowheads="1"/>
                </p:cNvSpPr>
                <p:nvPr/>
              </p:nvSpPr>
              <p:spPr bwMode="auto">
                <a:xfrm rot="-2700000">
                  <a:off x="2160" y="1248"/>
                  <a:ext cx="192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nl-NL" altLang="nl-NL" sz="1800"/>
                </a:p>
              </p:txBody>
            </p:sp>
            <p:sp>
              <p:nvSpPr>
                <p:cNvPr id="109" name="Oval 41"/>
                <p:cNvSpPr>
                  <a:spLocks noChangeArrowheads="1"/>
                </p:cNvSpPr>
                <p:nvPr/>
              </p:nvSpPr>
              <p:spPr bwMode="auto">
                <a:xfrm>
                  <a:off x="2256" y="912"/>
                  <a:ext cx="384" cy="384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 dirty="0">
                      <a:latin typeface="Arial" panose="020B0604020202020204" pitchFamily="34" charset="0"/>
                    </a:rPr>
                    <a:t>O</a:t>
                  </a:r>
                  <a:endParaRPr lang="nl-NL" altLang="nl-NL" sz="1800" b="1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0" name="Oval 42"/>
                <p:cNvSpPr>
                  <a:spLocks noChangeArrowheads="1"/>
                </p:cNvSpPr>
                <p:nvPr/>
              </p:nvSpPr>
              <p:spPr bwMode="auto">
                <a:xfrm>
                  <a:off x="1968" y="1248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1" name="Oval 43"/>
                <p:cNvSpPr>
                  <a:spLocks noChangeArrowheads="1"/>
                </p:cNvSpPr>
                <p:nvPr/>
              </p:nvSpPr>
              <p:spPr bwMode="auto">
                <a:xfrm>
                  <a:off x="2595" y="1249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nl-NL" sz="1800" b="1">
                      <a:latin typeface="Arial" panose="020B0604020202020204" pitchFamily="34" charset="0"/>
                    </a:rPr>
                    <a:t>H</a:t>
                  </a:r>
                  <a:endParaRPr lang="nl-NL" altLang="nl-NL" sz="1800" b="1"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17" name="Groep 116"/>
          <p:cNvGrpSpPr/>
          <p:nvPr/>
        </p:nvGrpSpPr>
        <p:grpSpPr>
          <a:xfrm rot="1755339">
            <a:off x="5039899" y="1763137"/>
            <a:ext cx="1212850" cy="1333500"/>
            <a:chOff x="517088" y="2652057"/>
            <a:chExt cx="1212850" cy="1333500"/>
          </a:xfrm>
        </p:grpSpPr>
        <p:sp>
          <p:nvSpPr>
            <p:cNvPr id="118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19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0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1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22" name="Oval 30"/>
            <p:cNvSpPr>
              <a:spLocks noChangeArrowheads="1"/>
            </p:cNvSpPr>
            <p:nvPr/>
          </p:nvSpPr>
          <p:spPr bwMode="auto">
            <a:xfrm rot="19844661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4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5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26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27" name="Ovaal 126"/>
          <p:cNvSpPr/>
          <p:nvPr/>
        </p:nvSpPr>
        <p:spPr>
          <a:xfrm>
            <a:off x="4755206" y="1628327"/>
            <a:ext cx="1712505" cy="166663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0" name="Groep 129">
            <a:extLst>
              <a:ext uri="{FF2B5EF4-FFF2-40B4-BE49-F238E27FC236}">
                <a16:creationId xmlns:a16="http://schemas.microsoft.com/office/drawing/2014/main" id="{7569E584-0A33-486B-A810-2D9AA27A8025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31" name="Text Box 55">
              <a:extLst>
                <a:ext uri="{FF2B5EF4-FFF2-40B4-BE49-F238E27FC236}">
                  <a16:creationId xmlns:a16="http://schemas.microsoft.com/office/drawing/2014/main" id="{0203179F-7CD3-476E-8A2E-D1696CB292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      1 over              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8                                  </a:t>
              </a:r>
              <a:r>
                <a:rPr lang="en-US" altLang="nl-NL" sz="2000" dirty="0">
                  <a:latin typeface="Arial" panose="020B0604020202020204" pitchFamily="34" charset="0"/>
                </a:rPr>
                <a:t>4                             8</a:t>
              </a:r>
              <a:endParaRPr lang="nl-NL" altLang="nl-NL" sz="2000" dirty="0">
                <a:latin typeface="Arial" panose="020B0604020202020204" pitchFamily="34" charset="0"/>
              </a:endParaRPr>
            </a:p>
          </p:txBody>
        </p:sp>
        <p:sp>
          <p:nvSpPr>
            <p:cNvPr id="132" name="Line 56">
              <a:extLst>
                <a:ext uri="{FF2B5EF4-FFF2-40B4-BE49-F238E27FC236}">
                  <a16:creationId xmlns:a16="http://schemas.microsoft.com/office/drawing/2014/main" id="{7C140EA7-3FA7-4C4F-AAD0-894CFE40EF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3" name="Text Box 57">
              <a:extLst>
                <a:ext uri="{FF2B5EF4-FFF2-40B4-BE49-F238E27FC236}">
                  <a16:creationId xmlns:a16="http://schemas.microsoft.com/office/drawing/2014/main" id="{A954E2D8-1092-4B59-A8D5-9E74E0094D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34" name="Text Box 58">
              <a:extLst>
                <a:ext uri="{FF2B5EF4-FFF2-40B4-BE49-F238E27FC236}">
                  <a16:creationId xmlns:a16="http://schemas.microsoft.com/office/drawing/2014/main" id="{AD68E744-27CA-435C-BBF7-8E9395259F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061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5000556"/>
      </p:ext>
    </p:extLst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96474" y="0"/>
                <a:ext cx="9047526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nl-NL" sz="600" dirty="0"/>
              </a:p>
              <a:p>
                <a:r>
                  <a:rPr lang="nl-NL" dirty="0"/>
                  <a:t>Bereken hoeveel gram ijzeroxide er ontstaat uit 24,6 g ijzer en 9,8 g zuurstof.     Overmaat?</a:t>
                </a:r>
              </a:p>
              <a:p>
                <a:endParaRPr lang="nl-NL" dirty="0"/>
              </a:p>
              <a:p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				4 Fe       +      3 O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nl-NL" b="1" i="1" dirty="0" smtClean="0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</m:oMath>
                </a14:m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    2 Fe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O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3</a:t>
                </a:r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74" y="0"/>
                <a:ext cx="9047526" cy="4893647"/>
              </a:xfrm>
              <a:prstGeom prst="rect">
                <a:avLst/>
              </a:prstGeom>
              <a:blipFill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46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96474" y="0"/>
                <a:ext cx="9047526" cy="6278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nl-NL" sz="600" dirty="0"/>
              </a:p>
              <a:p>
                <a:r>
                  <a:rPr lang="nl-NL" dirty="0"/>
                  <a:t>Bereken hoeveel gram ijzeroxide er ontstaat uit 24,6 g ijzer en 9,8 g zuurstof.     Overmaat?</a:t>
                </a:r>
              </a:p>
              <a:p>
                <a:endParaRPr lang="nl-NL" dirty="0"/>
              </a:p>
              <a:p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				4 Fe       +      3 O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nl-NL" b="1" i="1" dirty="0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</m:oMath>
                </a14:m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    2 Fe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O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3</a:t>
                </a:r>
                <a:endParaRPr lang="nl-NL" dirty="0"/>
              </a:p>
              <a:p>
                <a:endParaRPr lang="nl-NL" dirty="0"/>
              </a:p>
              <a:p>
                <a:endParaRPr lang="en-US" altLang="nl-NL" sz="2000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  <a:p>
                <a:r>
                  <a:rPr lang="en-US" altLang="nl-NL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US" altLang="nl-NL" b="1" dirty="0" err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Massaverhouding</a:t>
                </a:r>
                <a:r>
                  <a:rPr lang="en-US" altLang="nl-NL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		4 x 55,85   :   </a:t>
                </a:r>
                <a:r>
                  <a:rPr lang="en-US" altLang="nl-NL" sz="8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nl-NL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6 x 16,00</a:t>
                </a:r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                                            		</a:t>
                </a:r>
                <a:r>
                  <a:rPr lang="nl-NL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  293,40  :     96,00</a:t>
                </a:r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74" y="0"/>
                <a:ext cx="9047526" cy="6278642"/>
              </a:xfrm>
              <a:prstGeom prst="rect">
                <a:avLst/>
              </a:prstGeom>
              <a:blipFill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59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517088" y="194229"/>
            <a:ext cx="8382000" cy="613568"/>
            <a:chOff x="584200" y="2425700"/>
            <a:chExt cx="8382000" cy="613568"/>
          </a:xfrm>
        </p:grpSpPr>
        <p:sp>
          <p:nvSpPr>
            <p:cNvPr id="6" name="Text Box 55"/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</p:txBody>
        </p:sp>
        <p:sp>
          <p:nvSpPr>
            <p:cNvPr id="7" name="Line 56"/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" name="Text Box 57"/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9" name="Text Box 58"/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605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96474" y="0"/>
                <a:ext cx="9047526" cy="71096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nl-NL" sz="600" dirty="0"/>
              </a:p>
              <a:p>
                <a:r>
                  <a:rPr lang="nl-NL" dirty="0"/>
                  <a:t>Bereken hoeveel gram ijzeroxide er ontstaat uit 24,6 g ijzer en 9,8 g zuurstof.     Overmaat?</a:t>
                </a:r>
              </a:p>
              <a:p>
                <a:endParaRPr lang="en-US" altLang="nl-NL" b="1" dirty="0">
                  <a:solidFill>
                    <a:srgbClr val="ED7D31"/>
                  </a:solidFill>
                  <a:latin typeface="Arial" panose="020B0604020202020204" pitchFamily="34" charset="0"/>
                </a:endParaRPr>
              </a:p>
              <a:p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				4 Fe       +      3 O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nl-NL" b="1" i="1" dirty="0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</m:oMath>
                </a14:m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    2 Fe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nl-NL" b="1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O</a:t>
                </a:r>
                <a:r>
                  <a:rPr lang="en-US" altLang="nl-NL" b="1" baseline="-25000" dirty="0">
                    <a:solidFill>
                      <a:srgbClr val="ED7D31"/>
                    </a:solidFill>
                    <a:latin typeface="Arial" panose="020B0604020202020204" pitchFamily="34" charset="0"/>
                  </a:rPr>
                  <a:t>3</a:t>
                </a:r>
                <a:endParaRPr lang="nl-NL" dirty="0"/>
              </a:p>
              <a:p>
                <a:endParaRPr lang="nl-NL" dirty="0"/>
              </a:p>
              <a:p>
                <a:endParaRPr lang="en-US" altLang="nl-NL" sz="2000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  <a:p>
                <a:r>
                  <a:rPr lang="en-US" altLang="nl-NL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US" altLang="nl-NL" b="1" dirty="0" err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Massaverhouding</a:t>
                </a:r>
                <a:r>
                  <a:rPr lang="en-US" altLang="nl-NL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		4 x 55,85   :   </a:t>
                </a:r>
                <a:r>
                  <a:rPr lang="en-US" altLang="nl-NL" sz="8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nl-NL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6 x 16,00</a:t>
                </a:r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                                            		</a:t>
                </a:r>
                <a:r>
                  <a:rPr lang="nl-NL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  293,40  :     96,00</a:t>
                </a:r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Deze massaverhouding kan ook gegeven zijn; zoals tabel de tabel in je boek.</a:t>
                </a:r>
              </a:p>
              <a:p>
                <a:r>
                  <a:rPr lang="nl-NL" dirty="0"/>
                  <a:t>Atoommassa’s worden altijd gegeven.</a:t>
                </a:r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74" y="0"/>
                <a:ext cx="9047526" cy="7109639"/>
              </a:xfrm>
              <a:prstGeom prst="rect">
                <a:avLst/>
              </a:prstGeom>
              <a:blipFill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99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281598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32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64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30942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</a:t>
            </a:r>
            <a:r>
              <a:rPr lang="nl-NL" dirty="0">
                <a:solidFill>
                  <a:srgbClr val="0070C0"/>
                </a:solidFill>
              </a:rPr>
              <a:t>24,6 g ijzer </a:t>
            </a:r>
            <a:r>
              <a:rPr lang="nl-NL" dirty="0"/>
              <a:t>en 9,8 g zuurstof.     Overmaat?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63836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0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30942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</a:t>
            </a:r>
            <a:r>
              <a:rPr lang="nl-NL" dirty="0">
                <a:solidFill>
                  <a:srgbClr val="0070C0"/>
                </a:solidFill>
              </a:rPr>
              <a:t>9,8 g</a:t>
            </a:r>
            <a:r>
              <a:rPr lang="nl-NL" dirty="0"/>
              <a:t> zuurstof.     Overmaat?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109508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246078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0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186481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543870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736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506180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543870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89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877843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543870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kstvak 4"/>
          <p:cNvSpPr txBox="1"/>
          <p:nvPr/>
        </p:nvSpPr>
        <p:spPr>
          <a:xfrm>
            <a:off x="7041735" y="1786071"/>
            <a:ext cx="2102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Kan niet,</a:t>
            </a:r>
          </a:p>
          <a:p>
            <a:r>
              <a:rPr lang="nl-NL" sz="2400" dirty="0">
                <a:solidFill>
                  <a:srgbClr val="0070C0"/>
                </a:solidFill>
              </a:rPr>
              <a:t>er is maar 9,8 g</a:t>
            </a:r>
          </a:p>
          <a:p>
            <a:r>
              <a:rPr lang="nl-NL" sz="2400" dirty="0">
                <a:solidFill>
                  <a:srgbClr val="0070C0"/>
                </a:solidFill>
              </a:rPr>
              <a:t>zuurstof.</a:t>
            </a:r>
          </a:p>
        </p:txBody>
      </p:sp>
    </p:spTree>
    <p:extLst>
      <p:ext uri="{BB962C8B-B14F-4D97-AF65-F5344CB8AC3E}">
        <p14:creationId xmlns:p14="http://schemas.microsoft.com/office/powerpoint/2010/main" val="409523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160739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758934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ep 10"/>
          <p:cNvGrpSpPr/>
          <p:nvPr/>
        </p:nvGrpSpPr>
        <p:grpSpPr>
          <a:xfrm>
            <a:off x="1992707" y="1123200"/>
            <a:ext cx="3628425" cy="1892123"/>
            <a:chOff x="3625256" y="3367043"/>
            <a:chExt cx="818557" cy="418744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7041735" y="1786071"/>
            <a:ext cx="2102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Kan niet,</a:t>
            </a:r>
          </a:p>
          <a:p>
            <a:r>
              <a:rPr lang="nl-NL" sz="2400" dirty="0">
                <a:solidFill>
                  <a:srgbClr val="0070C0"/>
                </a:solidFill>
              </a:rPr>
              <a:t>er is maar 9,8 g</a:t>
            </a:r>
          </a:p>
          <a:p>
            <a:r>
              <a:rPr lang="nl-NL" sz="2400" dirty="0">
                <a:solidFill>
                  <a:srgbClr val="0070C0"/>
                </a:solidFill>
              </a:rPr>
              <a:t>zuurstof.</a:t>
            </a:r>
          </a:p>
        </p:txBody>
      </p:sp>
    </p:spTree>
    <p:extLst>
      <p:ext uri="{BB962C8B-B14F-4D97-AF65-F5344CB8AC3E}">
        <p14:creationId xmlns:p14="http://schemas.microsoft.com/office/powerpoint/2010/main" val="261302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45005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970966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ep 4"/>
          <p:cNvGrpSpPr/>
          <p:nvPr/>
        </p:nvGrpSpPr>
        <p:grpSpPr>
          <a:xfrm>
            <a:off x="3397642" y="4817633"/>
            <a:ext cx="818557" cy="418744"/>
            <a:chOff x="3625256" y="3367043"/>
            <a:chExt cx="818557" cy="418744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ep 10"/>
          <p:cNvGrpSpPr/>
          <p:nvPr/>
        </p:nvGrpSpPr>
        <p:grpSpPr>
          <a:xfrm>
            <a:off x="1992707" y="1123200"/>
            <a:ext cx="3628425" cy="1892123"/>
            <a:chOff x="3625256" y="3367043"/>
            <a:chExt cx="818557" cy="418744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7041735" y="1786071"/>
            <a:ext cx="2102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Kan niet,</a:t>
            </a:r>
          </a:p>
          <a:p>
            <a:r>
              <a:rPr lang="nl-NL" sz="2400" dirty="0">
                <a:solidFill>
                  <a:srgbClr val="0070C0"/>
                </a:solidFill>
              </a:rPr>
              <a:t>er is maar 9,8 g</a:t>
            </a:r>
          </a:p>
          <a:p>
            <a:r>
              <a:rPr lang="nl-NL" sz="2400" dirty="0">
                <a:solidFill>
                  <a:srgbClr val="0070C0"/>
                </a:solidFill>
              </a:rPr>
              <a:t>zuurstof.</a:t>
            </a:r>
          </a:p>
        </p:txBody>
      </p:sp>
    </p:spTree>
    <p:extLst>
      <p:ext uri="{BB962C8B-B14F-4D97-AF65-F5344CB8AC3E}">
        <p14:creationId xmlns:p14="http://schemas.microsoft.com/office/powerpoint/2010/main" val="231731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88266" y="773667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Bijv.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E43D18B4-AF8A-4884-A688-D9C2725EE464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1" name="Text Box 55">
              <a:extLst>
                <a:ext uri="{FF2B5EF4-FFF2-40B4-BE49-F238E27FC236}">
                  <a16:creationId xmlns:a16="http://schemas.microsoft.com/office/drawing/2014/main" id="{A6A84ADD-1E7B-421A-9FD7-E14A08D33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5                           10                                 5                             10</a:t>
              </a:r>
              <a:endParaRPr lang="nl-NL" altLang="nl-NL" sz="2000" dirty="0">
                <a:solidFill>
                  <a:srgbClr val="00B05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Line 56">
              <a:extLst>
                <a:ext uri="{FF2B5EF4-FFF2-40B4-BE49-F238E27FC236}">
                  <a16:creationId xmlns:a16="http://schemas.microsoft.com/office/drawing/2014/main" id="{CFB49967-8408-4701-A6CC-2220888DCF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" name="Text Box 57">
              <a:extLst>
                <a:ext uri="{FF2B5EF4-FFF2-40B4-BE49-F238E27FC236}">
                  <a16:creationId xmlns:a16="http://schemas.microsoft.com/office/drawing/2014/main" id="{E884AE16-0F40-49B7-B25F-A3C9F065A3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4" name="Text Box 58">
              <a:extLst>
                <a:ext uri="{FF2B5EF4-FFF2-40B4-BE49-F238E27FC236}">
                  <a16:creationId xmlns:a16="http://schemas.microsoft.com/office/drawing/2014/main" id="{12BE385F-42F0-4BAC-9128-D1322E0EB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163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26202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962373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ep 4"/>
          <p:cNvGrpSpPr/>
          <p:nvPr/>
        </p:nvGrpSpPr>
        <p:grpSpPr>
          <a:xfrm>
            <a:off x="3397642" y="4817633"/>
            <a:ext cx="818557" cy="418744"/>
            <a:chOff x="3625256" y="3367043"/>
            <a:chExt cx="818557" cy="418744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ep 10"/>
          <p:cNvGrpSpPr/>
          <p:nvPr/>
        </p:nvGrpSpPr>
        <p:grpSpPr>
          <a:xfrm>
            <a:off x="1992707" y="1123200"/>
            <a:ext cx="3628425" cy="1892123"/>
            <a:chOff x="3625256" y="3367043"/>
            <a:chExt cx="818557" cy="418744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7041735" y="1786071"/>
            <a:ext cx="2102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Kan niet,</a:t>
            </a:r>
          </a:p>
          <a:p>
            <a:r>
              <a:rPr lang="nl-NL" sz="2400" dirty="0">
                <a:solidFill>
                  <a:srgbClr val="0070C0"/>
                </a:solidFill>
              </a:rPr>
              <a:t>er is maar 9,8 g</a:t>
            </a:r>
          </a:p>
          <a:p>
            <a:r>
              <a:rPr lang="nl-NL" sz="2400" dirty="0">
                <a:solidFill>
                  <a:srgbClr val="0070C0"/>
                </a:solidFill>
              </a:rPr>
              <a:t>zuurstof.</a:t>
            </a:r>
          </a:p>
        </p:txBody>
      </p:sp>
    </p:spTree>
    <p:extLst>
      <p:ext uri="{BB962C8B-B14F-4D97-AF65-F5344CB8AC3E}">
        <p14:creationId xmlns:p14="http://schemas.microsoft.com/office/powerpoint/2010/main" val="348211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r>
              <a:rPr lang="nl-NL" dirty="0"/>
              <a:t>.</a:t>
            </a: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311319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923183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ep 4"/>
          <p:cNvGrpSpPr/>
          <p:nvPr/>
        </p:nvGrpSpPr>
        <p:grpSpPr>
          <a:xfrm>
            <a:off x="3397642" y="4817633"/>
            <a:ext cx="818557" cy="418744"/>
            <a:chOff x="3625256" y="3367043"/>
            <a:chExt cx="818557" cy="418744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ep 10"/>
          <p:cNvGrpSpPr/>
          <p:nvPr/>
        </p:nvGrpSpPr>
        <p:grpSpPr>
          <a:xfrm>
            <a:off x="1992707" y="1123200"/>
            <a:ext cx="3628425" cy="1892123"/>
            <a:chOff x="3625256" y="3367043"/>
            <a:chExt cx="818557" cy="418744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7041735" y="1786071"/>
            <a:ext cx="2102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Kan niet,</a:t>
            </a:r>
          </a:p>
          <a:p>
            <a:r>
              <a:rPr lang="nl-NL" sz="2400" dirty="0">
                <a:solidFill>
                  <a:srgbClr val="0070C0"/>
                </a:solidFill>
              </a:rPr>
              <a:t>er is maar 9,8 g</a:t>
            </a:r>
          </a:p>
          <a:p>
            <a:r>
              <a:rPr lang="nl-NL" sz="2400" dirty="0">
                <a:solidFill>
                  <a:srgbClr val="0070C0"/>
                </a:solidFill>
              </a:rPr>
              <a:t>zuurstof.</a:t>
            </a:r>
          </a:p>
        </p:txBody>
      </p:sp>
    </p:spTree>
    <p:extLst>
      <p:ext uri="{BB962C8B-B14F-4D97-AF65-F5344CB8AC3E}">
        <p14:creationId xmlns:p14="http://schemas.microsoft.com/office/powerpoint/2010/main" val="18070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sz="2200" dirty="0">
                <a:solidFill>
                  <a:srgbClr val="0070C0"/>
                </a:solidFill>
              </a:rPr>
              <a:t>Er ontstaat dus 32,6 g ijzeroxide.      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665444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729722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ep 4"/>
          <p:cNvGrpSpPr/>
          <p:nvPr/>
        </p:nvGrpSpPr>
        <p:grpSpPr>
          <a:xfrm>
            <a:off x="3397642" y="4817633"/>
            <a:ext cx="818557" cy="418744"/>
            <a:chOff x="3625256" y="3367043"/>
            <a:chExt cx="818557" cy="418744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ep 10"/>
          <p:cNvGrpSpPr/>
          <p:nvPr/>
        </p:nvGrpSpPr>
        <p:grpSpPr>
          <a:xfrm>
            <a:off x="1992707" y="1123200"/>
            <a:ext cx="3628425" cy="1892123"/>
            <a:chOff x="3625256" y="3367043"/>
            <a:chExt cx="818557" cy="418744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7041735" y="1786071"/>
            <a:ext cx="2102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Kan niet,</a:t>
            </a:r>
          </a:p>
          <a:p>
            <a:r>
              <a:rPr lang="nl-NL" sz="2400" dirty="0">
                <a:solidFill>
                  <a:srgbClr val="0070C0"/>
                </a:solidFill>
              </a:rPr>
              <a:t>er is maar 9,8 g</a:t>
            </a:r>
          </a:p>
          <a:p>
            <a:r>
              <a:rPr lang="nl-NL" sz="2400" dirty="0">
                <a:solidFill>
                  <a:srgbClr val="0070C0"/>
                </a:solidFill>
              </a:rPr>
              <a:t>zuurstof.</a:t>
            </a:r>
          </a:p>
        </p:txBody>
      </p:sp>
    </p:spTree>
    <p:extLst>
      <p:ext uri="{BB962C8B-B14F-4D97-AF65-F5344CB8AC3E}">
        <p14:creationId xmlns:p14="http://schemas.microsoft.com/office/powerpoint/2010/main" val="170411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6474" y="0"/>
            <a:ext cx="904752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" dirty="0"/>
          </a:p>
          <a:p>
            <a:r>
              <a:rPr lang="nl-NL" dirty="0"/>
              <a:t>Bereken hoeveel gram ijzeroxide er ontstaat uit 24,6 g ijzer en 9,8 g zuurstof.     Overmaat?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sz="2200" dirty="0">
                <a:solidFill>
                  <a:srgbClr val="0070C0"/>
                </a:solidFill>
              </a:rPr>
              <a:t>Er ontstaat dus 32,6 g ijzeroxide.          Overmaat zuurstof is 24,6 – 22,8 = 1,8 g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05961"/>
              </p:ext>
            </p:extLst>
          </p:nvPr>
        </p:nvGraphicFramePr>
        <p:xfrm>
          <a:off x="197429" y="488995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5208"/>
              </p:ext>
            </p:extLst>
          </p:nvPr>
        </p:nvGraphicFramePr>
        <p:xfrm>
          <a:off x="188413" y="3455558"/>
          <a:ext cx="6732337" cy="23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770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sz="20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zuurstof </a:t>
                      </a: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sz="2000" b="1" dirty="0" err="1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rPr>
                        <a:t>ijzeroxide</a:t>
                      </a:r>
                      <a:endParaRPr lang="en-US" altLang="nl-NL" sz="20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massaverhouding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223,4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96,00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47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hoeveelheid stof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ep 4"/>
          <p:cNvGrpSpPr/>
          <p:nvPr/>
        </p:nvGrpSpPr>
        <p:grpSpPr>
          <a:xfrm>
            <a:off x="3397642" y="4817633"/>
            <a:ext cx="818557" cy="418744"/>
            <a:chOff x="3625256" y="3367043"/>
            <a:chExt cx="818557" cy="418744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ep 7"/>
          <p:cNvGrpSpPr/>
          <p:nvPr/>
        </p:nvGrpSpPr>
        <p:grpSpPr>
          <a:xfrm>
            <a:off x="3397642" y="1859364"/>
            <a:ext cx="818557" cy="418744"/>
            <a:chOff x="3625256" y="3367043"/>
            <a:chExt cx="818557" cy="418744"/>
          </a:xfrm>
        </p:grpSpPr>
        <p:cxnSp>
          <p:nvCxnSpPr>
            <p:cNvPr id="9" name="Rechte verbindingslijn 8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ep 10"/>
          <p:cNvGrpSpPr/>
          <p:nvPr/>
        </p:nvGrpSpPr>
        <p:grpSpPr>
          <a:xfrm>
            <a:off x="1992707" y="1123200"/>
            <a:ext cx="3628425" cy="1892123"/>
            <a:chOff x="3625256" y="3367043"/>
            <a:chExt cx="818557" cy="418744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3625256" y="3367043"/>
              <a:ext cx="818557" cy="418744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7041735" y="1786071"/>
            <a:ext cx="2102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Kan niet,</a:t>
            </a:r>
          </a:p>
          <a:p>
            <a:r>
              <a:rPr lang="nl-NL" sz="2400" dirty="0">
                <a:solidFill>
                  <a:srgbClr val="0070C0"/>
                </a:solidFill>
              </a:rPr>
              <a:t>er is maar 9,8 g</a:t>
            </a:r>
          </a:p>
          <a:p>
            <a:r>
              <a:rPr lang="nl-NL" sz="2400" dirty="0">
                <a:solidFill>
                  <a:srgbClr val="0070C0"/>
                </a:solidFill>
              </a:rPr>
              <a:t>zuurstof.</a:t>
            </a:r>
          </a:p>
        </p:txBody>
      </p:sp>
    </p:spTree>
    <p:extLst>
      <p:ext uri="{BB962C8B-B14F-4D97-AF65-F5344CB8AC3E}">
        <p14:creationId xmlns:p14="http://schemas.microsoft.com/office/powerpoint/2010/main" val="177361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041C8FF-3A7A-CFCF-E425-4D4793727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936" y="142613"/>
            <a:ext cx="49481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2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A043460-B3F3-F02A-9AF0-6450F2411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60680"/>
            <a:ext cx="5943600" cy="613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0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53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8261481" y="3452157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 rot="21183623">
            <a:off x="1641190" y="1345167"/>
            <a:ext cx="1212850" cy="1333500"/>
            <a:chOff x="517088" y="2652057"/>
            <a:chExt cx="1212850" cy="1333500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1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3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4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5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Group 44"/>
          <p:cNvGrpSpPr>
            <a:grpSpLocks/>
          </p:cNvGrpSpPr>
          <p:nvPr/>
        </p:nvGrpSpPr>
        <p:grpSpPr bwMode="auto">
          <a:xfrm rot="1783140">
            <a:off x="2823725" y="4191932"/>
            <a:ext cx="990600" cy="381000"/>
            <a:chOff x="4416" y="2016"/>
            <a:chExt cx="960" cy="384"/>
          </a:xfrm>
        </p:grpSpPr>
        <p:sp>
          <p:nvSpPr>
            <p:cNvPr id="36" name="AutoShape 45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7" name="AutoShape 46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8" name="Oval 47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9" name="Oval 48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Group 49"/>
          <p:cNvGrpSpPr>
            <a:grpSpLocks/>
          </p:cNvGrpSpPr>
          <p:nvPr/>
        </p:nvGrpSpPr>
        <p:grpSpPr bwMode="auto">
          <a:xfrm>
            <a:off x="2823725" y="3182282"/>
            <a:ext cx="990600" cy="381000"/>
            <a:chOff x="4416" y="2016"/>
            <a:chExt cx="960" cy="384"/>
          </a:xfrm>
        </p:grpSpPr>
        <p:sp>
          <p:nvSpPr>
            <p:cNvPr id="32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3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4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5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ep 53"/>
          <p:cNvGrpSpPr/>
          <p:nvPr/>
        </p:nvGrpSpPr>
        <p:grpSpPr>
          <a:xfrm rot="1755339">
            <a:off x="869165" y="3676197"/>
            <a:ext cx="1212850" cy="1333500"/>
            <a:chOff x="517088" y="2652057"/>
            <a:chExt cx="1212850" cy="1333500"/>
          </a:xfrm>
        </p:grpSpPr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9" name="Oval 30"/>
            <p:cNvSpPr>
              <a:spLocks noChangeArrowheads="1"/>
            </p:cNvSpPr>
            <p:nvPr/>
          </p:nvSpPr>
          <p:spPr bwMode="auto">
            <a:xfrm rot="19844661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4" name="Groep 63"/>
          <p:cNvGrpSpPr/>
          <p:nvPr/>
        </p:nvGrpSpPr>
        <p:grpSpPr>
          <a:xfrm rot="244070">
            <a:off x="2454509" y="4817455"/>
            <a:ext cx="1212850" cy="1333500"/>
            <a:chOff x="517088" y="2652057"/>
            <a:chExt cx="1212850" cy="1333500"/>
          </a:xfrm>
        </p:grpSpPr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9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ep 73"/>
          <p:cNvGrpSpPr/>
          <p:nvPr/>
        </p:nvGrpSpPr>
        <p:grpSpPr>
          <a:xfrm rot="12271276">
            <a:off x="6808560" y="3121403"/>
            <a:ext cx="1212850" cy="1333500"/>
            <a:chOff x="517088" y="2652057"/>
            <a:chExt cx="1212850" cy="1333500"/>
          </a:xfrm>
        </p:grpSpPr>
        <p:sp>
          <p:nvSpPr>
            <p:cNvPr id="7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9" name="Oval 30"/>
            <p:cNvSpPr>
              <a:spLocks noChangeArrowheads="1"/>
            </p:cNvSpPr>
            <p:nvPr/>
          </p:nvSpPr>
          <p:spPr bwMode="auto">
            <a:xfrm rot="9328724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4" name="Groep 83"/>
          <p:cNvGrpSpPr/>
          <p:nvPr/>
        </p:nvGrpSpPr>
        <p:grpSpPr>
          <a:xfrm rot="20472510">
            <a:off x="4715560" y="2280583"/>
            <a:ext cx="1212850" cy="1333500"/>
            <a:chOff x="517088" y="2652057"/>
            <a:chExt cx="1212850" cy="1333500"/>
          </a:xfrm>
        </p:grpSpPr>
        <p:sp>
          <p:nvSpPr>
            <p:cNvPr id="8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9" name="Oval 30"/>
            <p:cNvSpPr>
              <a:spLocks noChangeArrowheads="1"/>
            </p:cNvSpPr>
            <p:nvPr/>
          </p:nvSpPr>
          <p:spPr bwMode="auto">
            <a:xfrm rot="969548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4" name="Group 49"/>
          <p:cNvGrpSpPr>
            <a:grpSpLocks/>
          </p:cNvGrpSpPr>
          <p:nvPr/>
        </p:nvGrpSpPr>
        <p:grpSpPr bwMode="auto">
          <a:xfrm>
            <a:off x="411965" y="2781254"/>
            <a:ext cx="990600" cy="381000"/>
            <a:chOff x="4416" y="2016"/>
            <a:chExt cx="960" cy="384"/>
          </a:xfrm>
        </p:grpSpPr>
        <p:sp>
          <p:nvSpPr>
            <p:cNvPr id="9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up 49"/>
          <p:cNvGrpSpPr>
            <a:grpSpLocks/>
          </p:cNvGrpSpPr>
          <p:nvPr/>
        </p:nvGrpSpPr>
        <p:grpSpPr bwMode="auto">
          <a:xfrm>
            <a:off x="3624482" y="6247060"/>
            <a:ext cx="990600" cy="381000"/>
            <a:chOff x="4416" y="2016"/>
            <a:chExt cx="960" cy="384"/>
          </a:xfrm>
        </p:grpSpPr>
        <p:sp>
          <p:nvSpPr>
            <p:cNvPr id="10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4" name="Group 49"/>
          <p:cNvGrpSpPr>
            <a:grpSpLocks/>
          </p:cNvGrpSpPr>
          <p:nvPr/>
        </p:nvGrpSpPr>
        <p:grpSpPr bwMode="auto">
          <a:xfrm>
            <a:off x="4965938" y="3947457"/>
            <a:ext cx="990600" cy="381000"/>
            <a:chOff x="4416" y="2016"/>
            <a:chExt cx="960" cy="384"/>
          </a:xfrm>
        </p:grpSpPr>
        <p:sp>
          <p:nvSpPr>
            <p:cNvPr id="10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9" name="Group 49"/>
          <p:cNvGrpSpPr>
            <a:grpSpLocks/>
          </p:cNvGrpSpPr>
          <p:nvPr/>
        </p:nvGrpSpPr>
        <p:grpSpPr bwMode="auto">
          <a:xfrm rot="19552091">
            <a:off x="3578105" y="2297709"/>
            <a:ext cx="990600" cy="381000"/>
            <a:chOff x="4416" y="2016"/>
            <a:chExt cx="960" cy="384"/>
          </a:xfrm>
        </p:grpSpPr>
        <p:sp>
          <p:nvSpPr>
            <p:cNvPr id="11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4" name="Group 49"/>
          <p:cNvGrpSpPr>
            <a:grpSpLocks/>
          </p:cNvGrpSpPr>
          <p:nvPr/>
        </p:nvGrpSpPr>
        <p:grpSpPr bwMode="auto">
          <a:xfrm rot="21012851">
            <a:off x="1080015" y="5628936"/>
            <a:ext cx="990600" cy="381000"/>
            <a:chOff x="4416" y="2016"/>
            <a:chExt cx="960" cy="384"/>
          </a:xfrm>
        </p:grpSpPr>
        <p:sp>
          <p:nvSpPr>
            <p:cNvPr id="11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9" name="Group 49"/>
          <p:cNvGrpSpPr>
            <a:grpSpLocks/>
          </p:cNvGrpSpPr>
          <p:nvPr/>
        </p:nvGrpSpPr>
        <p:grpSpPr bwMode="auto">
          <a:xfrm>
            <a:off x="6069740" y="4952359"/>
            <a:ext cx="990600" cy="381000"/>
            <a:chOff x="4416" y="2016"/>
            <a:chExt cx="960" cy="384"/>
          </a:xfrm>
        </p:grpSpPr>
        <p:sp>
          <p:nvSpPr>
            <p:cNvPr id="12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4" name="Group 49"/>
          <p:cNvGrpSpPr>
            <a:grpSpLocks/>
          </p:cNvGrpSpPr>
          <p:nvPr/>
        </p:nvGrpSpPr>
        <p:grpSpPr bwMode="auto">
          <a:xfrm rot="4730074">
            <a:off x="5433110" y="5956199"/>
            <a:ext cx="990600" cy="381000"/>
            <a:chOff x="4416" y="2016"/>
            <a:chExt cx="960" cy="384"/>
          </a:xfrm>
        </p:grpSpPr>
        <p:sp>
          <p:nvSpPr>
            <p:cNvPr id="12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9" name="Group 49"/>
          <p:cNvGrpSpPr>
            <a:grpSpLocks/>
          </p:cNvGrpSpPr>
          <p:nvPr/>
        </p:nvGrpSpPr>
        <p:grpSpPr bwMode="auto">
          <a:xfrm rot="1295211">
            <a:off x="6105088" y="2011138"/>
            <a:ext cx="990600" cy="381000"/>
            <a:chOff x="4416" y="2016"/>
            <a:chExt cx="960" cy="384"/>
          </a:xfrm>
        </p:grpSpPr>
        <p:sp>
          <p:nvSpPr>
            <p:cNvPr id="13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34" name="Groep 133">
            <a:extLst>
              <a:ext uri="{FF2B5EF4-FFF2-40B4-BE49-F238E27FC236}">
                <a16:creationId xmlns:a16="http://schemas.microsoft.com/office/drawing/2014/main" id="{964BF501-E020-4A94-8181-2269680C4443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35" name="Text Box 55">
              <a:extLst>
                <a:ext uri="{FF2B5EF4-FFF2-40B4-BE49-F238E27FC236}">
                  <a16:creationId xmlns:a16="http://schemas.microsoft.com/office/drawing/2014/main" id="{90AEF77E-191D-4040-8E0F-8E8807871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5                           10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6" name="Line 56">
              <a:extLst>
                <a:ext uri="{FF2B5EF4-FFF2-40B4-BE49-F238E27FC236}">
                  <a16:creationId xmlns:a16="http://schemas.microsoft.com/office/drawing/2014/main" id="{4FB7C2F9-D1B2-45C7-B5E5-0970A06950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7" name="Text Box 57">
              <a:extLst>
                <a:ext uri="{FF2B5EF4-FFF2-40B4-BE49-F238E27FC236}">
                  <a16:creationId xmlns:a16="http://schemas.microsoft.com/office/drawing/2014/main" id="{330FE74E-323E-48C2-8661-7C1814CEB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38" name="Text Box 58">
              <a:extLst>
                <a:ext uri="{FF2B5EF4-FFF2-40B4-BE49-F238E27FC236}">
                  <a16:creationId xmlns:a16="http://schemas.microsoft.com/office/drawing/2014/main" id="{E471D0E6-ED5E-4A0B-8238-71C4CF79F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931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 rot="4679393">
            <a:off x="6806674" y="3112220"/>
            <a:ext cx="457200" cy="1539875"/>
            <a:chOff x="5589944" y="2652057"/>
            <a:chExt cx="457200" cy="153987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" name="Oval 36"/>
            <p:cNvSpPr>
              <a:spLocks noChangeArrowheads="1"/>
            </p:cNvSpPr>
            <p:nvPr/>
          </p:nvSpPr>
          <p:spPr bwMode="auto">
            <a:xfrm rot="17242933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ep 11"/>
          <p:cNvGrpSpPr/>
          <p:nvPr/>
        </p:nvGrpSpPr>
        <p:grpSpPr>
          <a:xfrm rot="7610878">
            <a:off x="2651243" y="2833225"/>
            <a:ext cx="457200" cy="1539875"/>
            <a:chOff x="5589944" y="2652057"/>
            <a:chExt cx="457200" cy="1539875"/>
          </a:xfrm>
        </p:grpSpPr>
        <p:grpSp>
          <p:nvGrpSpPr>
            <p:cNvPr id="1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2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1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1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1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6" name="Oval 36"/>
            <p:cNvSpPr>
              <a:spLocks noChangeArrowheads="1"/>
            </p:cNvSpPr>
            <p:nvPr/>
          </p:nvSpPr>
          <p:spPr bwMode="auto">
            <a:xfrm rot="1398912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ep 21"/>
          <p:cNvGrpSpPr/>
          <p:nvPr/>
        </p:nvGrpSpPr>
        <p:grpSpPr>
          <a:xfrm>
            <a:off x="3859399" y="1945123"/>
            <a:ext cx="427038" cy="1539875"/>
            <a:chOff x="5605025" y="2652057"/>
            <a:chExt cx="427038" cy="1539875"/>
          </a:xfrm>
        </p:grpSpPr>
        <p:grpSp>
          <p:nvGrpSpPr>
            <p:cNvPr id="2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3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2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 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 rot="6994668">
            <a:off x="6905240" y="819193"/>
            <a:ext cx="457200" cy="1539875"/>
            <a:chOff x="5589944" y="2652057"/>
            <a:chExt cx="457200" cy="1539875"/>
          </a:xfrm>
        </p:grpSpPr>
        <p:grpSp>
          <p:nvGrpSpPr>
            <p:cNvPr id="3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4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3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3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3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 rot="14605332">
              <a:off x="5605025" y="3185457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ep 41"/>
          <p:cNvGrpSpPr/>
          <p:nvPr/>
        </p:nvGrpSpPr>
        <p:grpSpPr>
          <a:xfrm rot="2155168">
            <a:off x="1272819" y="1115742"/>
            <a:ext cx="427038" cy="1539875"/>
            <a:chOff x="5605025" y="2652057"/>
            <a:chExt cx="427038" cy="1539875"/>
          </a:xfrm>
        </p:grpSpPr>
        <p:grpSp>
          <p:nvGrpSpPr>
            <p:cNvPr id="43" name="Group 2"/>
            <p:cNvGrpSpPr>
              <a:grpSpLocks/>
            </p:cNvGrpSpPr>
            <p:nvPr/>
          </p:nvGrpSpPr>
          <p:grpSpPr bwMode="auto">
            <a:xfrm rot="5400000">
              <a:off x="5498662" y="3520420"/>
              <a:ext cx="593725" cy="381000"/>
              <a:chOff x="1997" y="2064"/>
              <a:chExt cx="374" cy="240"/>
            </a:xfrm>
          </p:grpSpPr>
          <p:sp>
            <p:nvSpPr>
              <p:cNvPr id="50" name="AutoShape 3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1" name="AutoShape 4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44" name="Group 5"/>
            <p:cNvGrpSpPr>
              <a:grpSpLocks/>
            </p:cNvGrpSpPr>
            <p:nvPr/>
          </p:nvGrpSpPr>
          <p:grpSpPr bwMode="auto">
            <a:xfrm rot="5400000">
              <a:off x="5498662" y="2910820"/>
              <a:ext cx="593725" cy="381000"/>
              <a:chOff x="1997" y="2064"/>
              <a:chExt cx="374" cy="240"/>
            </a:xfrm>
          </p:grpSpPr>
          <p:sp>
            <p:nvSpPr>
              <p:cNvPr id="48" name="AutoShape 6"/>
              <p:cNvSpPr>
                <a:spLocks noChangeArrowheads="1"/>
              </p:cNvSpPr>
              <p:nvPr/>
            </p:nvSpPr>
            <p:spPr bwMode="auto">
              <a:xfrm rot="10800000">
                <a:off x="1997" y="206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49" name="AutoShape 7"/>
              <p:cNvSpPr>
                <a:spLocks noChangeArrowheads="1"/>
              </p:cNvSpPr>
              <p:nvPr/>
            </p:nvSpPr>
            <p:spPr bwMode="auto">
              <a:xfrm>
                <a:off x="1997" y="2124"/>
                <a:ext cx="374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876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63" y="11399"/>
                    </a:moveTo>
                    <a:cubicBezTo>
                      <a:pt x="4444" y="11200"/>
                      <a:pt x="4435" y="11000"/>
                      <a:pt x="4435" y="10800"/>
                    </a:cubicBezTo>
                    <a:cubicBezTo>
                      <a:pt x="4435" y="7284"/>
                      <a:pt x="7284" y="4435"/>
                      <a:pt x="10800" y="4435"/>
                    </a:cubicBezTo>
                    <a:cubicBezTo>
                      <a:pt x="14315" y="4435"/>
                      <a:pt x="17165" y="7284"/>
                      <a:pt x="17165" y="10800"/>
                    </a:cubicBezTo>
                    <a:cubicBezTo>
                      <a:pt x="17165" y="11000"/>
                      <a:pt x="17155" y="11200"/>
                      <a:pt x="17136" y="11399"/>
                    </a:cubicBezTo>
                    <a:lnTo>
                      <a:pt x="21551" y="11818"/>
                    </a:lnTo>
                    <a:cubicBezTo>
                      <a:pt x="21583" y="11479"/>
                      <a:pt x="21600" y="1113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-1" y="11139"/>
                      <a:pt x="16" y="11479"/>
                      <a:pt x="48" y="11818"/>
                    </a:cubicBezTo>
                    <a:lnTo>
                      <a:pt x="4463" y="1139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45" name="Oval 35"/>
            <p:cNvSpPr>
              <a:spLocks noChangeArrowheads="1"/>
            </p:cNvSpPr>
            <p:nvPr/>
          </p:nvSpPr>
          <p:spPr bwMode="auto">
            <a:xfrm rot="5400000">
              <a:off x="5597087" y="3802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 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Oval 36"/>
            <p:cNvSpPr>
              <a:spLocks noChangeArrowheads="1"/>
            </p:cNvSpPr>
            <p:nvPr/>
          </p:nvSpPr>
          <p:spPr bwMode="auto">
            <a:xfrm rot="19207396">
              <a:off x="5605025" y="3185456"/>
              <a:ext cx="427038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 rot="5400000">
              <a:off x="5597087" y="2659995"/>
              <a:ext cx="396875" cy="38100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2" name="Group 38"/>
          <p:cNvGrpSpPr>
            <a:grpSpLocks/>
          </p:cNvGrpSpPr>
          <p:nvPr/>
        </p:nvGrpSpPr>
        <p:grpSpPr bwMode="auto">
          <a:xfrm rot="8001713">
            <a:off x="6036284" y="5875888"/>
            <a:ext cx="1071563" cy="685800"/>
            <a:chOff x="1968" y="912"/>
            <a:chExt cx="963" cy="673"/>
          </a:xfrm>
        </p:grpSpPr>
        <p:sp>
          <p:nvSpPr>
            <p:cNvPr id="53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4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5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6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7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8" name="Group 38"/>
          <p:cNvGrpSpPr>
            <a:grpSpLocks/>
          </p:cNvGrpSpPr>
          <p:nvPr/>
        </p:nvGrpSpPr>
        <p:grpSpPr bwMode="auto">
          <a:xfrm rot="9233764">
            <a:off x="2231535" y="5041895"/>
            <a:ext cx="1071563" cy="685800"/>
            <a:chOff x="1968" y="912"/>
            <a:chExt cx="963" cy="673"/>
          </a:xfrm>
        </p:grpSpPr>
        <p:sp>
          <p:nvSpPr>
            <p:cNvPr id="59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0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1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3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64" name="Group 38"/>
          <p:cNvGrpSpPr>
            <a:grpSpLocks/>
          </p:cNvGrpSpPr>
          <p:nvPr/>
        </p:nvGrpSpPr>
        <p:grpSpPr bwMode="auto">
          <a:xfrm rot="19573182">
            <a:off x="1796032" y="5643925"/>
            <a:ext cx="1071563" cy="685800"/>
            <a:chOff x="1968" y="912"/>
            <a:chExt cx="963" cy="673"/>
          </a:xfrm>
        </p:grpSpPr>
        <p:sp>
          <p:nvSpPr>
            <p:cNvPr id="65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6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7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8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9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0" name="Group 38"/>
          <p:cNvGrpSpPr>
            <a:grpSpLocks/>
          </p:cNvGrpSpPr>
          <p:nvPr/>
        </p:nvGrpSpPr>
        <p:grpSpPr bwMode="auto">
          <a:xfrm rot="20917401">
            <a:off x="3082562" y="5007953"/>
            <a:ext cx="1071563" cy="685800"/>
            <a:chOff x="1968" y="912"/>
            <a:chExt cx="963" cy="673"/>
          </a:xfrm>
        </p:grpSpPr>
        <p:sp>
          <p:nvSpPr>
            <p:cNvPr id="71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2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3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4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5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76" name="Group 38"/>
          <p:cNvGrpSpPr>
            <a:grpSpLocks/>
          </p:cNvGrpSpPr>
          <p:nvPr/>
        </p:nvGrpSpPr>
        <p:grpSpPr bwMode="auto">
          <a:xfrm rot="20890350">
            <a:off x="2708422" y="5757841"/>
            <a:ext cx="1071563" cy="685800"/>
            <a:chOff x="1968" y="912"/>
            <a:chExt cx="963" cy="673"/>
          </a:xfrm>
        </p:grpSpPr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8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9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0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oup 38"/>
          <p:cNvGrpSpPr>
            <a:grpSpLocks/>
          </p:cNvGrpSpPr>
          <p:nvPr/>
        </p:nvGrpSpPr>
        <p:grpSpPr bwMode="auto">
          <a:xfrm rot="3694199">
            <a:off x="3450729" y="5646977"/>
            <a:ext cx="1071563" cy="685800"/>
            <a:chOff x="1968" y="912"/>
            <a:chExt cx="963" cy="673"/>
          </a:xfrm>
        </p:grpSpPr>
        <p:sp>
          <p:nvSpPr>
            <p:cNvPr id="83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4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5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6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7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8" name="Group 38"/>
          <p:cNvGrpSpPr>
            <a:grpSpLocks/>
          </p:cNvGrpSpPr>
          <p:nvPr/>
        </p:nvGrpSpPr>
        <p:grpSpPr bwMode="auto">
          <a:xfrm rot="1021399">
            <a:off x="6269310" y="5138373"/>
            <a:ext cx="1071563" cy="685800"/>
            <a:chOff x="1968" y="912"/>
            <a:chExt cx="963" cy="673"/>
          </a:xfrm>
        </p:grpSpPr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1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2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4" name="Group 38"/>
          <p:cNvGrpSpPr>
            <a:grpSpLocks/>
          </p:cNvGrpSpPr>
          <p:nvPr/>
        </p:nvGrpSpPr>
        <p:grpSpPr bwMode="auto">
          <a:xfrm rot="1044756">
            <a:off x="4556686" y="5255223"/>
            <a:ext cx="1071563" cy="685800"/>
            <a:chOff x="1968" y="912"/>
            <a:chExt cx="963" cy="673"/>
          </a:xfrm>
        </p:grpSpPr>
        <p:sp>
          <p:nvSpPr>
            <p:cNvPr id="95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6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97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0" name="Group 38"/>
          <p:cNvGrpSpPr>
            <a:grpSpLocks/>
          </p:cNvGrpSpPr>
          <p:nvPr/>
        </p:nvGrpSpPr>
        <p:grpSpPr bwMode="auto">
          <a:xfrm>
            <a:off x="4311144" y="5889254"/>
            <a:ext cx="1071563" cy="685800"/>
            <a:chOff x="1968" y="912"/>
            <a:chExt cx="963" cy="673"/>
          </a:xfrm>
        </p:grpSpPr>
        <p:sp>
          <p:nvSpPr>
            <p:cNvPr id="101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02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03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4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5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6" name="Group 38"/>
          <p:cNvGrpSpPr>
            <a:grpSpLocks/>
          </p:cNvGrpSpPr>
          <p:nvPr/>
        </p:nvGrpSpPr>
        <p:grpSpPr bwMode="auto">
          <a:xfrm rot="5400000">
            <a:off x="5355941" y="5596797"/>
            <a:ext cx="1071563" cy="685800"/>
            <a:chOff x="1968" y="912"/>
            <a:chExt cx="963" cy="673"/>
          </a:xfrm>
        </p:grpSpPr>
        <p:sp>
          <p:nvSpPr>
            <p:cNvPr id="107" name="Rectangle 39"/>
            <p:cNvSpPr>
              <a:spLocks noChangeArrowheads="1"/>
            </p:cNvSpPr>
            <p:nvPr/>
          </p:nvSpPr>
          <p:spPr bwMode="auto">
            <a:xfrm rot="2700000">
              <a:off x="2544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08" name="Rectangle 40"/>
            <p:cNvSpPr>
              <a:spLocks noChangeArrowheads="1"/>
            </p:cNvSpPr>
            <p:nvPr/>
          </p:nvSpPr>
          <p:spPr bwMode="auto">
            <a:xfrm rot="-2700000">
              <a:off x="2160" y="1248"/>
              <a:ext cx="192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09" name="Oval 41"/>
            <p:cNvSpPr>
              <a:spLocks noChangeArrowheads="1"/>
            </p:cNvSpPr>
            <p:nvPr/>
          </p:nvSpPr>
          <p:spPr bwMode="auto">
            <a:xfrm>
              <a:off x="2256" y="912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10" name="Oval 42"/>
            <p:cNvSpPr>
              <a:spLocks noChangeArrowheads="1"/>
            </p:cNvSpPr>
            <p:nvPr/>
          </p:nvSpPr>
          <p:spPr bwMode="auto">
            <a:xfrm>
              <a:off x="1968" y="1248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1" name="Oval 43"/>
            <p:cNvSpPr>
              <a:spLocks noChangeArrowheads="1"/>
            </p:cNvSpPr>
            <p:nvPr/>
          </p:nvSpPr>
          <p:spPr bwMode="auto">
            <a:xfrm>
              <a:off x="2595" y="1249"/>
              <a:ext cx="336" cy="3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17" name="Groep 116">
            <a:extLst>
              <a:ext uri="{FF2B5EF4-FFF2-40B4-BE49-F238E27FC236}">
                <a16:creationId xmlns:a16="http://schemas.microsoft.com/office/drawing/2014/main" id="{446996ED-D7E0-447E-84C0-65DE3951C273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18" name="Text Box 55">
              <a:extLst>
                <a:ext uri="{FF2B5EF4-FFF2-40B4-BE49-F238E27FC236}">
                  <a16:creationId xmlns:a16="http://schemas.microsoft.com/office/drawing/2014/main" id="{DC6F2152-CA25-48E6-8F13-D0D461F03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5                           10                           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5                             10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9" name="Line 56">
              <a:extLst>
                <a:ext uri="{FF2B5EF4-FFF2-40B4-BE49-F238E27FC236}">
                  <a16:creationId xmlns:a16="http://schemas.microsoft.com/office/drawing/2014/main" id="{268F848C-FEBF-410C-84E1-BE53BC1858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20" name="Text Box 57">
              <a:extLst>
                <a:ext uri="{FF2B5EF4-FFF2-40B4-BE49-F238E27FC236}">
                  <a16:creationId xmlns:a16="http://schemas.microsoft.com/office/drawing/2014/main" id="{4B644802-1039-45CE-9F80-07ADC045DE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21" name="Text Box 58">
              <a:extLst>
                <a:ext uri="{FF2B5EF4-FFF2-40B4-BE49-F238E27FC236}">
                  <a16:creationId xmlns:a16="http://schemas.microsoft.com/office/drawing/2014/main" id="{2572E48A-86A0-4BAD-A20D-35ACB396A3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953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4890" y="766532"/>
            <a:ext cx="65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nu: 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FF0B1513-77EB-41F4-800D-B451730D0FF0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1" name="Text Box 55">
              <a:extLst>
                <a:ext uri="{FF2B5EF4-FFF2-40B4-BE49-F238E27FC236}">
                  <a16:creationId xmlns:a16="http://schemas.microsoft.com/office/drawing/2014/main" id="{B14AF7FB-8FC4-47FA-B162-C4881B38A2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5                           12                           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5                             10</a:t>
              </a:r>
              <a:endParaRPr lang="nl-NL" altLang="nl-NL" sz="20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Line 56">
              <a:extLst>
                <a:ext uri="{FF2B5EF4-FFF2-40B4-BE49-F238E27FC236}">
                  <a16:creationId xmlns:a16="http://schemas.microsoft.com/office/drawing/2014/main" id="{E4A0E926-6809-451A-A16D-7EFBA5FAD7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3" name="Text Box 57">
              <a:extLst>
                <a:ext uri="{FF2B5EF4-FFF2-40B4-BE49-F238E27FC236}">
                  <a16:creationId xmlns:a16="http://schemas.microsoft.com/office/drawing/2014/main" id="{533A56C5-8C70-4103-9C41-9D6615AAF7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4" name="Text Box 58">
              <a:extLst>
                <a:ext uri="{FF2B5EF4-FFF2-40B4-BE49-F238E27FC236}">
                  <a16:creationId xmlns:a16="http://schemas.microsoft.com/office/drawing/2014/main" id="{21ABA172-451F-412C-B614-AA48E34703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4098543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ep 111"/>
          <p:cNvGrpSpPr/>
          <p:nvPr/>
        </p:nvGrpSpPr>
        <p:grpSpPr>
          <a:xfrm>
            <a:off x="375800" y="227567"/>
            <a:ext cx="8382000" cy="1288465"/>
            <a:chOff x="442912" y="2459038"/>
            <a:chExt cx="8382000" cy="1288465"/>
          </a:xfrm>
        </p:grpSpPr>
        <p:sp>
          <p:nvSpPr>
            <p:cNvPr id="113" name="Text Box 55"/>
            <p:cNvSpPr txBox="1">
              <a:spLocks noChangeArrowheads="1"/>
            </p:cNvSpPr>
            <p:nvPr/>
          </p:nvSpPr>
          <p:spPr bwMode="auto">
            <a:xfrm>
              <a:off x="442912" y="3347393"/>
              <a:ext cx="838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b="1" dirty="0">
                  <a:solidFill>
                    <a:srgbClr val="00B050"/>
                  </a:solidFill>
                  <a:latin typeface="Arial" panose="020B0604020202020204" pitchFamily="34" charset="0"/>
                </a:rPr>
                <a:t>			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2 over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5" name="Text Box 57"/>
            <p:cNvSpPr txBox="1">
              <a:spLocks noChangeArrowheads="1"/>
            </p:cNvSpPr>
            <p:nvPr/>
          </p:nvSpPr>
          <p:spPr bwMode="auto">
            <a:xfrm>
              <a:off x="6910388" y="2459038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nl-NL" altLang="nl-NL" b="1" dirty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AB51A8A4-8067-4D7A-B86F-404B26EE1EA3}"/>
              </a:ext>
            </a:extLst>
          </p:cNvPr>
          <p:cNvSpPr/>
          <p:nvPr/>
        </p:nvSpPr>
        <p:spPr>
          <a:xfrm>
            <a:off x="3431607" y="15425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nl-NL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4732E48-F9A5-4F9E-B321-2B32E27C392C}"/>
              </a:ext>
            </a:extLst>
          </p:cNvPr>
          <p:cNvSpPr/>
          <p:nvPr/>
        </p:nvSpPr>
        <p:spPr>
          <a:xfrm>
            <a:off x="3079182" y="22537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nl-NL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endParaRPr lang="nl-NL" dirty="0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CBA02D43-8D24-44E9-8B47-AC8E7CAA27A1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5" name="Text Box 55">
              <a:extLst>
                <a:ext uri="{FF2B5EF4-FFF2-40B4-BE49-F238E27FC236}">
                  <a16:creationId xmlns:a16="http://schemas.microsoft.com/office/drawing/2014/main" id="{7922DD62-A304-4125-8132-E2057ECFC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5                           12 </a:t>
              </a: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                    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5                             10</a:t>
              </a:r>
              <a:endParaRPr lang="nl-NL" altLang="nl-NL" sz="20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Line 56">
              <a:extLst>
                <a:ext uri="{FF2B5EF4-FFF2-40B4-BE49-F238E27FC236}">
                  <a16:creationId xmlns:a16="http://schemas.microsoft.com/office/drawing/2014/main" id="{9B3E1B77-0A78-4B26-BB1E-93DA902372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7" name="Text Box 57">
              <a:extLst>
                <a:ext uri="{FF2B5EF4-FFF2-40B4-BE49-F238E27FC236}">
                  <a16:creationId xmlns:a16="http://schemas.microsoft.com/office/drawing/2014/main" id="{B1EA049E-DEDA-4047-9C67-4662638F8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8" name="Text Box 58">
              <a:extLst>
                <a:ext uri="{FF2B5EF4-FFF2-40B4-BE49-F238E27FC236}">
                  <a16:creationId xmlns:a16="http://schemas.microsoft.com/office/drawing/2014/main" id="{4C63BADD-EE47-47F5-9A37-2601F01D3C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365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ep 111"/>
          <p:cNvGrpSpPr/>
          <p:nvPr/>
        </p:nvGrpSpPr>
        <p:grpSpPr>
          <a:xfrm>
            <a:off x="375800" y="227567"/>
            <a:ext cx="8382000" cy="1288465"/>
            <a:chOff x="442912" y="2459038"/>
            <a:chExt cx="8382000" cy="1288465"/>
          </a:xfrm>
        </p:grpSpPr>
        <p:sp>
          <p:nvSpPr>
            <p:cNvPr id="113" name="Text Box 55"/>
            <p:cNvSpPr txBox="1">
              <a:spLocks noChangeArrowheads="1"/>
            </p:cNvSpPr>
            <p:nvPr/>
          </p:nvSpPr>
          <p:spPr bwMode="auto">
            <a:xfrm>
              <a:off x="442912" y="3347393"/>
              <a:ext cx="838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b="1" dirty="0">
                  <a:solidFill>
                    <a:srgbClr val="00B050"/>
                  </a:solidFill>
                  <a:latin typeface="Arial" panose="020B0604020202020204" pitchFamily="34" charset="0"/>
                </a:rPr>
                <a:t>			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2 over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5" name="Text Box 57"/>
            <p:cNvSpPr txBox="1">
              <a:spLocks noChangeArrowheads="1"/>
            </p:cNvSpPr>
            <p:nvPr/>
          </p:nvSpPr>
          <p:spPr bwMode="auto">
            <a:xfrm>
              <a:off x="6910388" y="2459038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nl-NL" altLang="nl-NL" b="1" dirty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AB51A8A4-8067-4D7A-B86F-404B26EE1EA3}"/>
              </a:ext>
            </a:extLst>
          </p:cNvPr>
          <p:cNvSpPr/>
          <p:nvPr/>
        </p:nvSpPr>
        <p:spPr>
          <a:xfrm>
            <a:off x="3431607" y="15425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nl-NL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4732E48-F9A5-4F9E-B321-2B32E27C392C}"/>
              </a:ext>
            </a:extLst>
          </p:cNvPr>
          <p:cNvSpPr/>
          <p:nvPr/>
        </p:nvSpPr>
        <p:spPr>
          <a:xfrm>
            <a:off x="3079182" y="22537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nl-NL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endParaRPr lang="nl-NL" dirty="0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CBA02D43-8D24-44E9-8B47-AC8E7CAA27A1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5" name="Text Box 55">
              <a:extLst>
                <a:ext uri="{FF2B5EF4-FFF2-40B4-BE49-F238E27FC236}">
                  <a16:creationId xmlns:a16="http://schemas.microsoft.com/office/drawing/2014/main" id="{7922DD62-A304-4125-8132-E2057ECFC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5                           12                                 5                             10</a:t>
              </a:r>
              <a:endPara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Line 56">
              <a:extLst>
                <a:ext uri="{FF2B5EF4-FFF2-40B4-BE49-F238E27FC236}">
                  <a16:creationId xmlns:a16="http://schemas.microsoft.com/office/drawing/2014/main" id="{9B3E1B77-0A78-4B26-BB1E-93DA902372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7" name="Text Box 57">
              <a:extLst>
                <a:ext uri="{FF2B5EF4-FFF2-40B4-BE49-F238E27FC236}">
                  <a16:creationId xmlns:a16="http://schemas.microsoft.com/office/drawing/2014/main" id="{B1EA049E-DEDA-4047-9C67-4662638F8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8" name="Text Box 58">
              <a:extLst>
                <a:ext uri="{FF2B5EF4-FFF2-40B4-BE49-F238E27FC236}">
                  <a16:creationId xmlns:a16="http://schemas.microsoft.com/office/drawing/2014/main" id="{4C63BADD-EE47-47F5-9A37-2601F01D3C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147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8261481" y="3452157"/>
            <a:ext cx="762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 rot="21183623">
            <a:off x="1641190" y="1345167"/>
            <a:ext cx="1212850" cy="1333500"/>
            <a:chOff x="517088" y="2652057"/>
            <a:chExt cx="1212850" cy="1333500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21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3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4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25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Group 44"/>
          <p:cNvGrpSpPr>
            <a:grpSpLocks/>
          </p:cNvGrpSpPr>
          <p:nvPr/>
        </p:nvGrpSpPr>
        <p:grpSpPr bwMode="auto">
          <a:xfrm rot="1783140">
            <a:off x="2823725" y="4191932"/>
            <a:ext cx="990600" cy="381000"/>
            <a:chOff x="4416" y="2016"/>
            <a:chExt cx="960" cy="384"/>
          </a:xfrm>
        </p:grpSpPr>
        <p:sp>
          <p:nvSpPr>
            <p:cNvPr id="36" name="AutoShape 45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7" name="AutoShape 46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8" name="Oval 47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9" name="Oval 48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Group 49"/>
          <p:cNvGrpSpPr>
            <a:grpSpLocks/>
          </p:cNvGrpSpPr>
          <p:nvPr/>
        </p:nvGrpSpPr>
        <p:grpSpPr bwMode="auto">
          <a:xfrm>
            <a:off x="2823725" y="3182282"/>
            <a:ext cx="990600" cy="381000"/>
            <a:chOff x="4416" y="2016"/>
            <a:chExt cx="960" cy="384"/>
          </a:xfrm>
        </p:grpSpPr>
        <p:sp>
          <p:nvSpPr>
            <p:cNvPr id="32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3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4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35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4" name="Groep 53"/>
          <p:cNvGrpSpPr/>
          <p:nvPr/>
        </p:nvGrpSpPr>
        <p:grpSpPr>
          <a:xfrm rot="1755339">
            <a:off x="869165" y="3676197"/>
            <a:ext cx="1212850" cy="1333500"/>
            <a:chOff x="517088" y="2652057"/>
            <a:chExt cx="1212850" cy="1333500"/>
          </a:xfrm>
        </p:grpSpPr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59" name="Oval 30"/>
            <p:cNvSpPr>
              <a:spLocks noChangeArrowheads="1"/>
            </p:cNvSpPr>
            <p:nvPr/>
          </p:nvSpPr>
          <p:spPr bwMode="auto">
            <a:xfrm rot="19844661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6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4" name="Groep 63"/>
          <p:cNvGrpSpPr/>
          <p:nvPr/>
        </p:nvGrpSpPr>
        <p:grpSpPr>
          <a:xfrm rot="244070">
            <a:off x="2454509" y="4817455"/>
            <a:ext cx="1212850" cy="1333500"/>
            <a:chOff x="517088" y="2652057"/>
            <a:chExt cx="1212850" cy="1333500"/>
          </a:xfrm>
        </p:grpSpPr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69" name="Oval 30"/>
            <p:cNvSpPr>
              <a:spLocks noChangeArrowheads="1"/>
            </p:cNvSpPr>
            <p:nvPr/>
          </p:nvSpPr>
          <p:spPr bwMode="auto">
            <a:xfrm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7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ep 73"/>
          <p:cNvGrpSpPr/>
          <p:nvPr/>
        </p:nvGrpSpPr>
        <p:grpSpPr>
          <a:xfrm rot="12271276">
            <a:off x="6808560" y="3121403"/>
            <a:ext cx="1212850" cy="1333500"/>
            <a:chOff x="517088" y="2652057"/>
            <a:chExt cx="1212850" cy="1333500"/>
          </a:xfrm>
        </p:grpSpPr>
        <p:sp>
          <p:nvSpPr>
            <p:cNvPr id="7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79" name="Oval 30"/>
            <p:cNvSpPr>
              <a:spLocks noChangeArrowheads="1"/>
            </p:cNvSpPr>
            <p:nvPr/>
          </p:nvSpPr>
          <p:spPr bwMode="auto">
            <a:xfrm rot="9328724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8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4" name="Groep 83"/>
          <p:cNvGrpSpPr/>
          <p:nvPr/>
        </p:nvGrpSpPr>
        <p:grpSpPr>
          <a:xfrm rot="20472510">
            <a:off x="4715560" y="2280583"/>
            <a:ext cx="1212850" cy="1333500"/>
            <a:chOff x="517088" y="2652057"/>
            <a:chExt cx="1212850" cy="1333500"/>
          </a:xfrm>
        </p:grpSpPr>
        <p:sp>
          <p:nvSpPr>
            <p:cNvPr id="85" name="Rectangle 8"/>
            <p:cNvSpPr>
              <a:spLocks noChangeArrowheads="1"/>
            </p:cNvSpPr>
            <p:nvPr/>
          </p:nvSpPr>
          <p:spPr bwMode="auto">
            <a:xfrm rot="19800000">
              <a:off x="7456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6" name="Rectangle 9"/>
            <p:cNvSpPr>
              <a:spLocks noChangeArrowheads="1"/>
            </p:cNvSpPr>
            <p:nvPr/>
          </p:nvSpPr>
          <p:spPr bwMode="auto">
            <a:xfrm rot="5400000">
              <a:off x="992544" y="36244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 rot="1800000">
              <a:off x="1279088" y="3414057"/>
              <a:ext cx="195262" cy="1079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8" name="Rectangle 29"/>
            <p:cNvSpPr>
              <a:spLocks noChangeArrowheads="1"/>
            </p:cNvSpPr>
            <p:nvPr/>
          </p:nvSpPr>
          <p:spPr bwMode="auto">
            <a:xfrm rot="5400000">
              <a:off x="992544" y="3014801"/>
              <a:ext cx="212725" cy="96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/>
            </a:p>
          </p:txBody>
        </p:sp>
        <p:sp>
          <p:nvSpPr>
            <p:cNvPr id="89" name="Oval 30"/>
            <p:cNvSpPr>
              <a:spLocks noChangeArrowheads="1"/>
            </p:cNvSpPr>
            <p:nvPr/>
          </p:nvSpPr>
          <p:spPr bwMode="auto">
            <a:xfrm rot="969548">
              <a:off x="898088" y="3109257"/>
              <a:ext cx="427037" cy="4572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</a:t>
              </a: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0" name="Oval 31"/>
            <p:cNvSpPr>
              <a:spLocks noChangeArrowheads="1"/>
            </p:cNvSpPr>
            <p:nvPr/>
          </p:nvSpPr>
          <p:spPr bwMode="auto">
            <a:xfrm>
              <a:off x="517088" y="3414057"/>
              <a:ext cx="374650" cy="34131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1" name="Oval 32"/>
            <p:cNvSpPr>
              <a:spLocks noChangeArrowheads="1"/>
            </p:cNvSpPr>
            <p:nvPr/>
          </p:nvSpPr>
          <p:spPr bwMode="auto">
            <a:xfrm>
              <a:off x="1355288" y="3414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H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92" name="Oval 33"/>
            <p:cNvSpPr>
              <a:spLocks noChangeArrowheads="1"/>
            </p:cNvSpPr>
            <p:nvPr/>
          </p:nvSpPr>
          <p:spPr bwMode="auto">
            <a:xfrm>
              <a:off x="898088" y="36426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3" name="Oval 34"/>
            <p:cNvSpPr>
              <a:spLocks noChangeArrowheads="1"/>
            </p:cNvSpPr>
            <p:nvPr/>
          </p:nvSpPr>
          <p:spPr bwMode="auto">
            <a:xfrm>
              <a:off x="898088" y="2652057"/>
              <a:ext cx="374650" cy="3429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H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94" name="Group 49"/>
          <p:cNvGrpSpPr>
            <a:grpSpLocks/>
          </p:cNvGrpSpPr>
          <p:nvPr/>
        </p:nvGrpSpPr>
        <p:grpSpPr bwMode="auto">
          <a:xfrm>
            <a:off x="411965" y="2781254"/>
            <a:ext cx="990600" cy="381000"/>
            <a:chOff x="4416" y="2016"/>
            <a:chExt cx="960" cy="384"/>
          </a:xfrm>
        </p:grpSpPr>
        <p:sp>
          <p:nvSpPr>
            <p:cNvPr id="9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9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99" name="Group 49"/>
          <p:cNvGrpSpPr>
            <a:grpSpLocks/>
          </p:cNvGrpSpPr>
          <p:nvPr/>
        </p:nvGrpSpPr>
        <p:grpSpPr bwMode="auto">
          <a:xfrm>
            <a:off x="3624482" y="6247060"/>
            <a:ext cx="990600" cy="381000"/>
            <a:chOff x="4416" y="2016"/>
            <a:chExt cx="960" cy="384"/>
          </a:xfrm>
        </p:grpSpPr>
        <p:sp>
          <p:nvSpPr>
            <p:cNvPr id="10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04" name="Group 49"/>
          <p:cNvGrpSpPr>
            <a:grpSpLocks/>
          </p:cNvGrpSpPr>
          <p:nvPr/>
        </p:nvGrpSpPr>
        <p:grpSpPr bwMode="auto">
          <a:xfrm>
            <a:off x="4965938" y="3947457"/>
            <a:ext cx="990600" cy="381000"/>
            <a:chOff x="4416" y="2016"/>
            <a:chExt cx="960" cy="384"/>
          </a:xfrm>
        </p:grpSpPr>
        <p:sp>
          <p:nvSpPr>
            <p:cNvPr id="10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0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9" name="Group 49"/>
          <p:cNvGrpSpPr>
            <a:grpSpLocks/>
          </p:cNvGrpSpPr>
          <p:nvPr/>
        </p:nvGrpSpPr>
        <p:grpSpPr bwMode="auto">
          <a:xfrm rot="19552091">
            <a:off x="3578105" y="2297709"/>
            <a:ext cx="990600" cy="381000"/>
            <a:chOff x="4416" y="2016"/>
            <a:chExt cx="960" cy="384"/>
          </a:xfrm>
        </p:grpSpPr>
        <p:sp>
          <p:nvSpPr>
            <p:cNvPr id="11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4" name="Group 49"/>
          <p:cNvGrpSpPr>
            <a:grpSpLocks/>
          </p:cNvGrpSpPr>
          <p:nvPr/>
        </p:nvGrpSpPr>
        <p:grpSpPr bwMode="auto">
          <a:xfrm rot="21012851">
            <a:off x="1080015" y="5628936"/>
            <a:ext cx="990600" cy="381000"/>
            <a:chOff x="4416" y="2016"/>
            <a:chExt cx="960" cy="384"/>
          </a:xfrm>
        </p:grpSpPr>
        <p:sp>
          <p:nvSpPr>
            <p:cNvPr id="11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1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9" name="Group 49"/>
          <p:cNvGrpSpPr>
            <a:grpSpLocks/>
          </p:cNvGrpSpPr>
          <p:nvPr/>
        </p:nvGrpSpPr>
        <p:grpSpPr bwMode="auto">
          <a:xfrm>
            <a:off x="6069740" y="4952359"/>
            <a:ext cx="990600" cy="381000"/>
            <a:chOff x="4416" y="2016"/>
            <a:chExt cx="960" cy="384"/>
          </a:xfrm>
        </p:grpSpPr>
        <p:sp>
          <p:nvSpPr>
            <p:cNvPr id="12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24" name="Group 49"/>
          <p:cNvGrpSpPr>
            <a:grpSpLocks/>
          </p:cNvGrpSpPr>
          <p:nvPr/>
        </p:nvGrpSpPr>
        <p:grpSpPr bwMode="auto">
          <a:xfrm rot="4730074">
            <a:off x="5433110" y="5956199"/>
            <a:ext cx="990600" cy="381000"/>
            <a:chOff x="4416" y="2016"/>
            <a:chExt cx="960" cy="384"/>
          </a:xfrm>
        </p:grpSpPr>
        <p:sp>
          <p:nvSpPr>
            <p:cNvPr id="12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12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 dirty="0">
                  <a:latin typeface="Arial" panose="020B0604020202020204" pitchFamily="34" charset="0"/>
                </a:rPr>
                <a:t>O</a:t>
              </a: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9" name="Group 49"/>
          <p:cNvGrpSpPr>
            <a:grpSpLocks/>
          </p:cNvGrpSpPr>
          <p:nvPr/>
        </p:nvGrpSpPr>
        <p:grpSpPr bwMode="auto">
          <a:xfrm rot="1295211">
            <a:off x="6105088" y="2011138"/>
            <a:ext cx="990600" cy="381000"/>
            <a:chOff x="4416" y="2016"/>
            <a:chExt cx="960" cy="384"/>
          </a:xfrm>
        </p:grpSpPr>
        <p:sp>
          <p:nvSpPr>
            <p:cNvPr id="13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34" name="Group 49"/>
          <p:cNvGrpSpPr>
            <a:grpSpLocks/>
          </p:cNvGrpSpPr>
          <p:nvPr/>
        </p:nvGrpSpPr>
        <p:grpSpPr bwMode="auto">
          <a:xfrm>
            <a:off x="3599678" y="1045677"/>
            <a:ext cx="990600" cy="381000"/>
            <a:chOff x="4416" y="2016"/>
            <a:chExt cx="960" cy="384"/>
          </a:xfrm>
        </p:grpSpPr>
        <p:sp>
          <p:nvSpPr>
            <p:cNvPr id="135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6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7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38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39" name="Group 49"/>
          <p:cNvGrpSpPr>
            <a:grpSpLocks/>
          </p:cNvGrpSpPr>
          <p:nvPr/>
        </p:nvGrpSpPr>
        <p:grpSpPr bwMode="auto">
          <a:xfrm>
            <a:off x="7629502" y="1534163"/>
            <a:ext cx="990600" cy="381000"/>
            <a:chOff x="4416" y="2016"/>
            <a:chExt cx="960" cy="384"/>
          </a:xfrm>
        </p:grpSpPr>
        <p:sp>
          <p:nvSpPr>
            <p:cNvPr id="140" name="AutoShape 50"/>
            <p:cNvSpPr>
              <a:spLocks noChangeArrowheads="1"/>
            </p:cNvSpPr>
            <p:nvPr/>
          </p:nvSpPr>
          <p:spPr bwMode="auto">
            <a:xfrm rot="10800000">
              <a:off x="4608" y="2016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1" name="AutoShape 51"/>
            <p:cNvSpPr>
              <a:spLocks noChangeArrowheads="1"/>
            </p:cNvSpPr>
            <p:nvPr/>
          </p:nvSpPr>
          <p:spPr bwMode="auto">
            <a:xfrm>
              <a:off x="4608" y="2112"/>
              <a:ext cx="576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87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463" y="11399"/>
                  </a:moveTo>
                  <a:cubicBezTo>
                    <a:pt x="4444" y="11200"/>
                    <a:pt x="4435" y="11000"/>
                    <a:pt x="4435" y="10800"/>
                  </a:cubicBezTo>
                  <a:cubicBezTo>
                    <a:pt x="4435" y="7284"/>
                    <a:pt x="7284" y="4435"/>
                    <a:pt x="10800" y="4435"/>
                  </a:cubicBezTo>
                  <a:cubicBezTo>
                    <a:pt x="14315" y="4435"/>
                    <a:pt x="17165" y="7284"/>
                    <a:pt x="17165" y="10800"/>
                  </a:cubicBezTo>
                  <a:cubicBezTo>
                    <a:pt x="17165" y="11000"/>
                    <a:pt x="17155" y="11200"/>
                    <a:pt x="17136" y="11399"/>
                  </a:cubicBezTo>
                  <a:lnTo>
                    <a:pt x="21551" y="11818"/>
                  </a:lnTo>
                  <a:cubicBezTo>
                    <a:pt x="21583" y="11479"/>
                    <a:pt x="21600" y="1113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139"/>
                    <a:pt x="16" y="11479"/>
                    <a:pt x="48" y="11818"/>
                  </a:cubicBezTo>
                  <a:lnTo>
                    <a:pt x="4463" y="1139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2" name="Oval 52"/>
            <p:cNvSpPr>
              <a:spLocks noChangeArrowheads="1"/>
            </p:cNvSpPr>
            <p:nvPr/>
          </p:nvSpPr>
          <p:spPr bwMode="auto">
            <a:xfrm>
              <a:off x="4416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143" name="Oval 53"/>
            <p:cNvSpPr>
              <a:spLocks noChangeArrowheads="1"/>
            </p:cNvSpPr>
            <p:nvPr/>
          </p:nvSpPr>
          <p:spPr bwMode="auto">
            <a:xfrm>
              <a:off x="4992" y="2016"/>
              <a:ext cx="384" cy="38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800" b="1">
                  <a:latin typeface="Arial" panose="020B0604020202020204" pitchFamily="34" charset="0"/>
                </a:rPr>
                <a:t>O</a:t>
              </a: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44" name="Groep 143">
            <a:extLst>
              <a:ext uri="{FF2B5EF4-FFF2-40B4-BE49-F238E27FC236}">
                <a16:creationId xmlns:a16="http://schemas.microsoft.com/office/drawing/2014/main" id="{969C4E3A-76B2-4E7C-B44D-40D553B60CA8}"/>
              </a:ext>
            </a:extLst>
          </p:cNvPr>
          <p:cNvGrpSpPr/>
          <p:nvPr/>
        </p:nvGrpSpPr>
        <p:grpSpPr>
          <a:xfrm>
            <a:off x="517088" y="194229"/>
            <a:ext cx="8382000" cy="957024"/>
            <a:chOff x="584200" y="2425700"/>
            <a:chExt cx="8382000" cy="957024"/>
          </a:xfrm>
        </p:grpSpPr>
        <p:sp>
          <p:nvSpPr>
            <p:cNvPr id="145" name="Text Box 55">
              <a:extLst>
                <a:ext uri="{FF2B5EF4-FFF2-40B4-BE49-F238E27FC236}">
                  <a16:creationId xmlns:a16="http://schemas.microsoft.com/office/drawing/2014/main" id="{F9856F09-E085-4D79-9627-85BEC12FB7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00" y="2520950"/>
              <a:ext cx="8382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1800" dirty="0"/>
                <a:t>   </a:t>
              </a:r>
              <a:r>
                <a:rPr lang="en-US" altLang="nl-NL" sz="2000" dirty="0">
                  <a:latin typeface="Arial" panose="020B0604020202020204" pitchFamily="34" charset="0"/>
                </a:rPr>
                <a:t>CH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4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      CO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 (g)                  2 H</a:t>
              </a:r>
              <a:r>
                <a:rPr lang="en-US" altLang="nl-NL" sz="20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2000" dirty="0">
                  <a:latin typeface="Arial" panose="020B0604020202020204" pitchFamily="34" charset="0"/>
                </a:rPr>
                <a:t>O (l)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sz="2000" dirty="0">
                  <a:solidFill>
                    <a:srgbClr val="00B050"/>
                  </a:solidFill>
                  <a:latin typeface="Arial" panose="020B0604020202020204" pitchFamily="34" charset="0"/>
                </a:rPr>
                <a:t>      </a:t>
              </a:r>
              <a:r>
                <a:rPr lang="en-US" altLang="nl-NL" sz="2000" dirty="0">
                  <a:solidFill>
                    <a:srgbClr val="FF0000"/>
                  </a:solidFill>
                  <a:latin typeface="Arial" panose="020B0604020202020204" pitchFamily="34" charset="0"/>
                </a:rPr>
                <a:t>5                           12                                 </a:t>
              </a:r>
              <a:r>
                <a:rPr lang="en-US" altLang="nl-NL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5                             10</a:t>
              </a:r>
              <a:endParaRPr lang="nl-NL" altLang="nl-NL" sz="20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6" name="Line 56">
              <a:extLst>
                <a:ext uri="{FF2B5EF4-FFF2-40B4-BE49-F238E27FC236}">
                  <a16:creationId xmlns:a16="http://schemas.microsoft.com/office/drawing/2014/main" id="{6A261F0A-F491-47B4-9DE2-C88BCE822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4975" y="2749550"/>
              <a:ext cx="77787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47" name="Text Box 57">
              <a:extLst>
                <a:ext uri="{FF2B5EF4-FFF2-40B4-BE49-F238E27FC236}">
                  <a16:creationId xmlns:a16="http://schemas.microsoft.com/office/drawing/2014/main" id="{F19789CC-915A-4F46-BEBA-134DDF6FB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112" y="2459831"/>
              <a:ext cx="504825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  <p:sp>
          <p:nvSpPr>
            <p:cNvPr id="148" name="Text Box 58">
              <a:extLst>
                <a:ext uri="{FF2B5EF4-FFF2-40B4-BE49-F238E27FC236}">
                  <a16:creationId xmlns:a16="http://schemas.microsoft.com/office/drawing/2014/main" id="{4CC07B0B-2814-4AA3-829D-E7EF46FE3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8050" y="2425700"/>
              <a:ext cx="50323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NL" dirty="0">
                  <a:latin typeface="Arial" panose="020B0604020202020204" pitchFamily="34" charset="0"/>
                </a:rPr>
                <a:t>+</a:t>
              </a:r>
              <a:endParaRPr lang="nl-NL" altLang="nl-NL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568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7312</TotalTime>
  <Words>1527</Words>
  <Application>Microsoft Office PowerPoint</Application>
  <PresentationFormat>Diavoorstelling (4:3)</PresentationFormat>
  <Paragraphs>1065</Paragraphs>
  <Slides>36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86</cp:revision>
  <dcterms:created xsi:type="dcterms:W3CDTF">2015-01-17T12:45:42Z</dcterms:created>
  <dcterms:modified xsi:type="dcterms:W3CDTF">2023-02-07T21:13:00Z</dcterms:modified>
</cp:coreProperties>
</file>